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18" r:id="rId1"/>
  </p:sldMasterIdLst>
  <p:notesMasterIdLst>
    <p:notesMasterId r:id="rId14"/>
  </p:notesMasterIdLst>
  <p:sldIdLst>
    <p:sldId id="486" r:id="rId2"/>
    <p:sldId id="483" r:id="rId3"/>
    <p:sldId id="484" r:id="rId4"/>
    <p:sldId id="314" r:id="rId5"/>
    <p:sldId id="306" r:id="rId6"/>
    <p:sldId id="309" r:id="rId7"/>
    <p:sldId id="351" r:id="rId8"/>
    <p:sldId id="311" r:id="rId9"/>
    <p:sldId id="312" r:id="rId10"/>
    <p:sldId id="470" r:id="rId11"/>
    <p:sldId id="408" r:id="rId12"/>
    <p:sldId id="48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7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96" autoAdjust="0"/>
    <p:restoredTop sz="81600" autoAdjust="0"/>
  </p:normalViewPr>
  <p:slideViewPr>
    <p:cSldViewPr snapToGrid="0" snapToObjects="1">
      <p:cViewPr varScale="1">
        <p:scale>
          <a:sx n="93" d="100"/>
          <a:sy n="93" d="100"/>
        </p:scale>
        <p:origin x="250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32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hyperlink" Target="https://www.youtube.com/watch?v=9DXL9vIUbWg" TargetMode="Externa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1" Type="http://schemas.openxmlformats.org/officeDocument/2006/relationships/hyperlink" Target="https://www.youtube.com/watch?v=9DXL9vIUbWg"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9ED9666-54AA-4613-83F6-B644F2C703C0}"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5D4D2FF1-4EFD-4268-AECA-75789623F6CE}">
      <dgm:prSet/>
      <dgm:spPr/>
      <dgm:t>
        <a:bodyPr/>
        <a:lstStyle/>
        <a:p>
          <a:r>
            <a:rPr lang="en-US"/>
            <a:t>Unique collaborative of physicians, nurses, healthcare leaders and community members</a:t>
          </a:r>
        </a:p>
      </dgm:t>
    </dgm:pt>
    <dgm:pt modelId="{6757A924-97E8-46B2-A6C2-2B26429F0D1A}" type="parTrans" cxnId="{D7547C7F-BE21-462F-8F68-0098AA41AB76}">
      <dgm:prSet/>
      <dgm:spPr/>
      <dgm:t>
        <a:bodyPr/>
        <a:lstStyle/>
        <a:p>
          <a:endParaRPr lang="en-US"/>
        </a:p>
      </dgm:t>
    </dgm:pt>
    <dgm:pt modelId="{B2C9D563-69DF-4BC1-B01D-ED43DFC2D8E7}" type="sibTrans" cxnId="{D7547C7F-BE21-462F-8F68-0098AA41AB76}">
      <dgm:prSet/>
      <dgm:spPr/>
      <dgm:t>
        <a:bodyPr/>
        <a:lstStyle/>
        <a:p>
          <a:endParaRPr lang="en-US"/>
        </a:p>
      </dgm:t>
    </dgm:pt>
    <dgm:pt modelId="{E136AAC1-DABD-4CF9-8ACC-434B9CDE210D}">
      <dgm:prSet/>
      <dgm:spPr/>
      <dgm:t>
        <a:bodyPr/>
        <a:lstStyle/>
        <a:p>
          <a:r>
            <a:rPr lang="en-US"/>
            <a:t>Single purpose – </a:t>
          </a:r>
          <a:r>
            <a:rPr lang="en-US" b="1"/>
            <a:t>to impact the lives of individuals, communities, and organizations by promoting health through happiness</a:t>
          </a:r>
          <a:endParaRPr lang="en-US"/>
        </a:p>
      </dgm:t>
    </dgm:pt>
    <dgm:pt modelId="{B75F77FE-DD2D-435B-BD20-3B6BA95D6C76}" type="parTrans" cxnId="{4AF48966-2A00-4252-85AF-3A06B844CE2B}">
      <dgm:prSet/>
      <dgm:spPr/>
      <dgm:t>
        <a:bodyPr/>
        <a:lstStyle/>
        <a:p>
          <a:endParaRPr lang="en-US"/>
        </a:p>
      </dgm:t>
    </dgm:pt>
    <dgm:pt modelId="{DC88A4A7-3CCD-48DE-9782-BBD8E21AB6D9}" type="sibTrans" cxnId="{4AF48966-2A00-4252-85AF-3A06B844CE2B}">
      <dgm:prSet/>
      <dgm:spPr/>
      <dgm:t>
        <a:bodyPr/>
        <a:lstStyle/>
        <a:p>
          <a:endParaRPr lang="en-US"/>
        </a:p>
      </dgm:t>
    </dgm:pt>
    <dgm:pt modelId="{A61B4BC5-6C82-1C4F-861E-7B196335C9DF}" type="pres">
      <dgm:prSet presAssocID="{39ED9666-54AA-4613-83F6-B644F2C703C0}" presName="vert0" presStyleCnt="0">
        <dgm:presLayoutVars>
          <dgm:dir/>
          <dgm:animOne val="branch"/>
          <dgm:animLvl val="lvl"/>
        </dgm:presLayoutVars>
      </dgm:prSet>
      <dgm:spPr/>
    </dgm:pt>
    <dgm:pt modelId="{AD2049C8-D793-6E46-AEB2-9459E8F94903}" type="pres">
      <dgm:prSet presAssocID="{5D4D2FF1-4EFD-4268-AECA-75789623F6CE}" presName="thickLine" presStyleLbl="alignNode1" presStyleIdx="0" presStyleCnt="2"/>
      <dgm:spPr/>
    </dgm:pt>
    <dgm:pt modelId="{D2F211AF-A0A5-6F43-9E32-910C51BD5763}" type="pres">
      <dgm:prSet presAssocID="{5D4D2FF1-4EFD-4268-AECA-75789623F6CE}" presName="horz1" presStyleCnt="0"/>
      <dgm:spPr/>
    </dgm:pt>
    <dgm:pt modelId="{06609521-0027-7048-B61C-336F3C9AE3D6}" type="pres">
      <dgm:prSet presAssocID="{5D4D2FF1-4EFD-4268-AECA-75789623F6CE}" presName="tx1" presStyleLbl="revTx" presStyleIdx="0" presStyleCnt="2"/>
      <dgm:spPr/>
    </dgm:pt>
    <dgm:pt modelId="{D6BC7F64-E648-9C44-92E9-BE42E9D737E1}" type="pres">
      <dgm:prSet presAssocID="{5D4D2FF1-4EFD-4268-AECA-75789623F6CE}" presName="vert1" presStyleCnt="0"/>
      <dgm:spPr/>
    </dgm:pt>
    <dgm:pt modelId="{723D4D7B-0942-E443-8075-074C858435E1}" type="pres">
      <dgm:prSet presAssocID="{E136AAC1-DABD-4CF9-8ACC-434B9CDE210D}" presName="thickLine" presStyleLbl="alignNode1" presStyleIdx="1" presStyleCnt="2"/>
      <dgm:spPr/>
    </dgm:pt>
    <dgm:pt modelId="{7487D949-C5F8-5D4A-B3ED-4733E0337CE8}" type="pres">
      <dgm:prSet presAssocID="{E136AAC1-DABD-4CF9-8ACC-434B9CDE210D}" presName="horz1" presStyleCnt="0"/>
      <dgm:spPr/>
    </dgm:pt>
    <dgm:pt modelId="{5DED9304-B2B2-9F43-B8E1-47098D10161D}" type="pres">
      <dgm:prSet presAssocID="{E136AAC1-DABD-4CF9-8ACC-434B9CDE210D}" presName="tx1" presStyleLbl="revTx" presStyleIdx="1" presStyleCnt="2"/>
      <dgm:spPr/>
    </dgm:pt>
    <dgm:pt modelId="{1CDEDCD1-B033-4B47-AF1D-6D55BDFAF44A}" type="pres">
      <dgm:prSet presAssocID="{E136AAC1-DABD-4CF9-8ACC-434B9CDE210D}" presName="vert1" presStyleCnt="0"/>
      <dgm:spPr/>
    </dgm:pt>
  </dgm:ptLst>
  <dgm:cxnLst>
    <dgm:cxn modelId="{ED224434-6BB0-4241-A579-28BAB3BA4D24}" type="presOf" srcId="{5D4D2FF1-4EFD-4268-AECA-75789623F6CE}" destId="{06609521-0027-7048-B61C-336F3C9AE3D6}" srcOrd="0" destOrd="0" presId="urn:microsoft.com/office/officeart/2008/layout/LinedList"/>
    <dgm:cxn modelId="{4AF48966-2A00-4252-85AF-3A06B844CE2B}" srcId="{39ED9666-54AA-4613-83F6-B644F2C703C0}" destId="{E136AAC1-DABD-4CF9-8ACC-434B9CDE210D}" srcOrd="1" destOrd="0" parTransId="{B75F77FE-DD2D-435B-BD20-3B6BA95D6C76}" sibTransId="{DC88A4A7-3CCD-48DE-9782-BBD8E21AB6D9}"/>
    <dgm:cxn modelId="{65CB6D7B-8601-CC4F-BAFC-62229469AA61}" type="presOf" srcId="{E136AAC1-DABD-4CF9-8ACC-434B9CDE210D}" destId="{5DED9304-B2B2-9F43-B8E1-47098D10161D}" srcOrd="0" destOrd="0" presId="urn:microsoft.com/office/officeart/2008/layout/LinedList"/>
    <dgm:cxn modelId="{D7547C7F-BE21-462F-8F68-0098AA41AB76}" srcId="{39ED9666-54AA-4613-83F6-B644F2C703C0}" destId="{5D4D2FF1-4EFD-4268-AECA-75789623F6CE}" srcOrd="0" destOrd="0" parTransId="{6757A924-97E8-46B2-A6C2-2B26429F0D1A}" sibTransId="{B2C9D563-69DF-4BC1-B01D-ED43DFC2D8E7}"/>
    <dgm:cxn modelId="{92F413DD-0C77-0D43-AFBE-5521933D47BD}" type="presOf" srcId="{39ED9666-54AA-4613-83F6-B644F2C703C0}" destId="{A61B4BC5-6C82-1C4F-861E-7B196335C9DF}" srcOrd="0" destOrd="0" presId="urn:microsoft.com/office/officeart/2008/layout/LinedList"/>
    <dgm:cxn modelId="{C8134F61-CFFA-474B-9DD6-64C4EC021B08}" type="presParOf" srcId="{A61B4BC5-6C82-1C4F-861E-7B196335C9DF}" destId="{AD2049C8-D793-6E46-AEB2-9459E8F94903}" srcOrd="0" destOrd="0" presId="urn:microsoft.com/office/officeart/2008/layout/LinedList"/>
    <dgm:cxn modelId="{EBE3ECD7-AE59-1948-AE28-5158E4865460}" type="presParOf" srcId="{A61B4BC5-6C82-1C4F-861E-7B196335C9DF}" destId="{D2F211AF-A0A5-6F43-9E32-910C51BD5763}" srcOrd="1" destOrd="0" presId="urn:microsoft.com/office/officeart/2008/layout/LinedList"/>
    <dgm:cxn modelId="{2A8D38BC-AD29-6241-A1CB-51203A27475B}" type="presParOf" srcId="{D2F211AF-A0A5-6F43-9E32-910C51BD5763}" destId="{06609521-0027-7048-B61C-336F3C9AE3D6}" srcOrd="0" destOrd="0" presId="urn:microsoft.com/office/officeart/2008/layout/LinedList"/>
    <dgm:cxn modelId="{8FCFE601-D3EB-CC43-AC7D-08D45B97CFC5}" type="presParOf" srcId="{D2F211AF-A0A5-6F43-9E32-910C51BD5763}" destId="{D6BC7F64-E648-9C44-92E9-BE42E9D737E1}" srcOrd="1" destOrd="0" presId="urn:microsoft.com/office/officeart/2008/layout/LinedList"/>
    <dgm:cxn modelId="{5F3F9E1A-F012-5A4F-BE8E-E569A0BDE074}" type="presParOf" srcId="{A61B4BC5-6C82-1C4F-861E-7B196335C9DF}" destId="{723D4D7B-0942-E443-8075-074C858435E1}" srcOrd="2" destOrd="0" presId="urn:microsoft.com/office/officeart/2008/layout/LinedList"/>
    <dgm:cxn modelId="{366F2554-060B-9E4A-A7AB-27CDC53C3168}" type="presParOf" srcId="{A61B4BC5-6C82-1C4F-861E-7B196335C9DF}" destId="{7487D949-C5F8-5D4A-B3ED-4733E0337CE8}" srcOrd="3" destOrd="0" presId="urn:microsoft.com/office/officeart/2008/layout/LinedList"/>
    <dgm:cxn modelId="{AD996A4B-E244-C941-B863-D5D59621CE24}" type="presParOf" srcId="{7487D949-C5F8-5D4A-B3ED-4733E0337CE8}" destId="{5DED9304-B2B2-9F43-B8E1-47098D10161D}" srcOrd="0" destOrd="0" presId="urn:microsoft.com/office/officeart/2008/layout/LinedList"/>
    <dgm:cxn modelId="{8360D4FF-5C7A-C34D-BB41-254FD0F08D60}" type="presParOf" srcId="{7487D949-C5F8-5D4A-B3ED-4733E0337CE8}" destId="{1CDEDCD1-B033-4B47-AF1D-6D55BDFAF44A}"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618C23-B426-437E-B001-8C9E5C4A0EF9}" type="doc">
      <dgm:prSet loTypeId="urn:microsoft.com/office/officeart/2005/8/layout/vList2" loCatId="list" qsTypeId="urn:microsoft.com/office/officeart/2005/8/quickstyle/simple2" qsCatId="simple" csTypeId="urn:microsoft.com/office/officeart/2005/8/colors/accent2_2" csCatId="accent2" phldr="1"/>
      <dgm:spPr/>
      <dgm:t>
        <a:bodyPr/>
        <a:lstStyle/>
        <a:p>
          <a:endParaRPr lang="en-US"/>
        </a:p>
      </dgm:t>
    </dgm:pt>
    <dgm:pt modelId="{16542BF2-C5FC-4FBF-8ABE-3BF004D2FB20}">
      <dgm:prSet custT="1"/>
      <dgm:spPr/>
      <dgm:t>
        <a:bodyPr/>
        <a:lstStyle/>
        <a:p>
          <a:r>
            <a:rPr lang="en-US" sz="2400" dirty="0"/>
            <a:t>Increases kindness in others</a:t>
          </a:r>
        </a:p>
      </dgm:t>
    </dgm:pt>
    <dgm:pt modelId="{CFAB92E5-AA74-4259-BFBF-9EC0EF903A70}" type="parTrans" cxnId="{7A20B110-BD30-4270-A53E-7AD5B6CEE6A1}">
      <dgm:prSet/>
      <dgm:spPr/>
      <dgm:t>
        <a:bodyPr/>
        <a:lstStyle/>
        <a:p>
          <a:endParaRPr lang="en-US"/>
        </a:p>
      </dgm:t>
    </dgm:pt>
    <dgm:pt modelId="{7CC7FFF5-AFC4-486A-A201-C084B1012AC0}" type="sibTrans" cxnId="{7A20B110-BD30-4270-A53E-7AD5B6CEE6A1}">
      <dgm:prSet/>
      <dgm:spPr/>
      <dgm:t>
        <a:bodyPr/>
        <a:lstStyle/>
        <a:p>
          <a:endParaRPr lang="en-US"/>
        </a:p>
      </dgm:t>
    </dgm:pt>
    <dgm:pt modelId="{687746DF-3D6B-4AA2-8D7B-FA1FE79E93C2}">
      <dgm:prSet custT="1"/>
      <dgm:spPr/>
      <dgm:t>
        <a:bodyPr/>
        <a:lstStyle/>
        <a:p>
          <a:r>
            <a:rPr lang="en-US" sz="2400" dirty="0"/>
            <a:t>Increases generosity in others</a:t>
          </a:r>
        </a:p>
      </dgm:t>
    </dgm:pt>
    <dgm:pt modelId="{F7F0CB0B-0A3F-4938-974C-895F30521680}" type="parTrans" cxnId="{7FB58C33-1AA4-4964-8EDB-2C60806A8A63}">
      <dgm:prSet/>
      <dgm:spPr/>
      <dgm:t>
        <a:bodyPr/>
        <a:lstStyle/>
        <a:p>
          <a:endParaRPr lang="en-US"/>
        </a:p>
      </dgm:t>
    </dgm:pt>
    <dgm:pt modelId="{5C1BBC99-561D-43B6-9925-E30659CF466D}" type="sibTrans" cxnId="{7FB58C33-1AA4-4964-8EDB-2C60806A8A63}">
      <dgm:prSet/>
      <dgm:spPr/>
      <dgm:t>
        <a:bodyPr/>
        <a:lstStyle/>
        <a:p>
          <a:endParaRPr lang="en-US"/>
        </a:p>
      </dgm:t>
    </dgm:pt>
    <dgm:pt modelId="{CB4CBB99-4D51-40D1-B7AE-B671AD1ECA38}">
      <dgm:prSet custT="1"/>
      <dgm:spPr/>
      <dgm:t>
        <a:bodyPr/>
        <a:lstStyle/>
        <a:p>
          <a:r>
            <a:rPr lang="en-US" sz="2400" dirty="0"/>
            <a:t>Creates a “peak experience” of gratitude and ability to be content with current state</a:t>
          </a:r>
        </a:p>
      </dgm:t>
    </dgm:pt>
    <dgm:pt modelId="{B1EFB2FE-553D-4615-96F2-7B6947D2597E}" type="parTrans" cxnId="{F1E81028-998B-4EFF-8957-DE31C75CDEA0}">
      <dgm:prSet/>
      <dgm:spPr/>
      <dgm:t>
        <a:bodyPr/>
        <a:lstStyle/>
        <a:p>
          <a:endParaRPr lang="en-US"/>
        </a:p>
      </dgm:t>
    </dgm:pt>
    <dgm:pt modelId="{BA18DF51-3F94-42AA-9509-4E746EA53B65}" type="sibTrans" cxnId="{F1E81028-998B-4EFF-8957-DE31C75CDEA0}">
      <dgm:prSet/>
      <dgm:spPr/>
      <dgm:t>
        <a:bodyPr/>
        <a:lstStyle/>
        <a:p>
          <a:endParaRPr lang="en-US"/>
        </a:p>
      </dgm:t>
    </dgm:pt>
    <dgm:pt modelId="{CC6A2022-1163-46CB-9C4F-A8A9DF8DFD7F}">
      <dgm:prSet custT="1"/>
      <dgm:spPr/>
      <dgm:t>
        <a:bodyPr/>
        <a:lstStyle/>
        <a:p>
          <a:r>
            <a:rPr lang="en-US" sz="2800" dirty="0">
              <a:hlinkClick xmlns:r="http://schemas.openxmlformats.org/officeDocument/2006/relationships" r:id="rId1">
                <a:extLst>
                  <a:ext uri="{A12FA001-AC4F-418D-AE19-62706E023703}">
                    <ahyp:hlinkClr xmlns:ahyp="http://schemas.microsoft.com/office/drawing/2018/hyperlinkcolor" val="tx"/>
                  </a:ext>
                </a:extLst>
              </a:hlinkClick>
            </a:rPr>
            <a:t>Change For A Dollar</a:t>
          </a:r>
          <a:endParaRPr lang="en-US" sz="2800" dirty="0"/>
        </a:p>
      </dgm:t>
    </dgm:pt>
    <dgm:pt modelId="{901B5614-D4BB-47AC-B5EF-F76E5D603CCE}" type="parTrans" cxnId="{41FDB925-D573-4ED4-9FCE-E292BD64F084}">
      <dgm:prSet/>
      <dgm:spPr/>
      <dgm:t>
        <a:bodyPr/>
        <a:lstStyle/>
        <a:p>
          <a:endParaRPr lang="en-US"/>
        </a:p>
      </dgm:t>
    </dgm:pt>
    <dgm:pt modelId="{31E92020-6927-4162-A8A4-0EF7A59DEEA8}" type="sibTrans" cxnId="{41FDB925-D573-4ED4-9FCE-E292BD64F084}">
      <dgm:prSet/>
      <dgm:spPr/>
      <dgm:t>
        <a:bodyPr/>
        <a:lstStyle/>
        <a:p>
          <a:endParaRPr lang="en-US"/>
        </a:p>
      </dgm:t>
    </dgm:pt>
    <dgm:pt modelId="{1A63EF40-E7F0-9540-A1E1-93A79B8DE7F1}" type="pres">
      <dgm:prSet presAssocID="{46618C23-B426-437E-B001-8C9E5C4A0EF9}" presName="linear" presStyleCnt="0">
        <dgm:presLayoutVars>
          <dgm:animLvl val="lvl"/>
          <dgm:resizeHandles val="exact"/>
        </dgm:presLayoutVars>
      </dgm:prSet>
      <dgm:spPr/>
    </dgm:pt>
    <dgm:pt modelId="{BD3B5152-DF32-F245-9AC5-FE7588DD2D68}" type="pres">
      <dgm:prSet presAssocID="{16542BF2-C5FC-4FBF-8ABE-3BF004D2FB20}" presName="parentText" presStyleLbl="node1" presStyleIdx="0" presStyleCnt="4">
        <dgm:presLayoutVars>
          <dgm:chMax val="0"/>
          <dgm:bulletEnabled val="1"/>
        </dgm:presLayoutVars>
      </dgm:prSet>
      <dgm:spPr/>
    </dgm:pt>
    <dgm:pt modelId="{EF466B97-C90E-F04C-B7AE-7D09999B6465}" type="pres">
      <dgm:prSet presAssocID="{7CC7FFF5-AFC4-486A-A201-C084B1012AC0}" presName="spacer" presStyleCnt="0"/>
      <dgm:spPr/>
    </dgm:pt>
    <dgm:pt modelId="{AFCCC274-7E58-C84D-BE03-66D841C9143E}" type="pres">
      <dgm:prSet presAssocID="{687746DF-3D6B-4AA2-8D7B-FA1FE79E93C2}" presName="parentText" presStyleLbl="node1" presStyleIdx="1" presStyleCnt="4">
        <dgm:presLayoutVars>
          <dgm:chMax val="0"/>
          <dgm:bulletEnabled val="1"/>
        </dgm:presLayoutVars>
      </dgm:prSet>
      <dgm:spPr/>
    </dgm:pt>
    <dgm:pt modelId="{97500774-5DA2-3947-8E13-07E3CB4F4A67}" type="pres">
      <dgm:prSet presAssocID="{5C1BBC99-561D-43B6-9925-E30659CF466D}" presName="spacer" presStyleCnt="0"/>
      <dgm:spPr/>
    </dgm:pt>
    <dgm:pt modelId="{E71E1FFB-61D3-B540-9FC3-51C9DDF67A19}" type="pres">
      <dgm:prSet presAssocID="{CB4CBB99-4D51-40D1-B7AE-B671AD1ECA38}" presName="parentText" presStyleLbl="node1" presStyleIdx="2" presStyleCnt="4">
        <dgm:presLayoutVars>
          <dgm:chMax val="0"/>
          <dgm:bulletEnabled val="1"/>
        </dgm:presLayoutVars>
      </dgm:prSet>
      <dgm:spPr/>
    </dgm:pt>
    <dgm:pt modelId="{0A7457B2-C4BB-2E45-9742-5A7E8F1F29B1}" type="pres">
      <dgm:prSet presAssocID="{BA18DF51-3F94-42AA-9509-4E746EA53B65}" presName="spacer" presStyleCnt="0"/>
      <dgm:spPr/>
    </dgm:pt>
    <dgm:pt modelId="{BD0A1A86-8D07-4940-BDAF-5EFE23B35E14}" type="pres">
      <dgm:prSet presAssocID="{CC6A2022-1163-46CB-9C4F-A8A9DF8DFD7F}" presName="parentText" presStyleLbl="node1" presStyleIdx="3" presStyleCnt="4">
        <dgm:presLayoutVars>
          <dgm:chMax val="0"/>
          <dgm:bulletEnabled val="1"/>
        </dgm:presLayoutVars>
      </dgm:prSet>
      <dgm:spPr/>
    </dgm:pt>
  </dgm:ptLst>
  <dgm:cxnLst>
    <dgm:cxn modelId="{7A20B110-BD30-4270-A53E-7AD5B6CEE6A1}" srcId="{46618C23-B426-437E-B001-8C9E5C4A0EF9}" destId="{16542BF2-C5FC-4FBF-8ABE-3BF004D2FB20}" srcOrd="0" destOrd="0" parTransId="{CFAB92E5-AA74-4259-BFBF-9EC0EF903A70}" sibTransId="{7CC7FFF5-AFC4-486A-A201-C084B1012AC0}"/>
    <dgm:cxn modelId="{41FDB925-D573-4ED4-9FCE-E292BD64F084}" srcId="{46618C23-B426-437E-B001-8C9E5C4A0EF9}" destId="{CC6A2022-1163-46CB-9C4F-A8A9DF8DFD7F}" srcOrd="3" destOrd="0" parTransId="{901B5614-D4BB-47AC-B5EF-F76E5D603CCE}" sibTransId="{31E92020-6927-4162-A8A4-0EF7A59DEEA8}"/>
    <dgm:cxn modelId="{F1E81028-998B-4EFF-8957-DE31C75CDEA0}" srcId="{46618C23-B426-437E-B001-8C9E5C4A0EF9}" destId="{CB4CBB99-4D51-40D1-B7AE-B671AD1ECA38}" srcOrd="2" destOrd="0" parTransId="{B1EFB2FE-553D-4615-96F2-7B6947D2597E}" sibTransId="{BA18DF51-3F94-42AA-9509-4E746EA53B65}"/>
    <dgm:cxn modelId="{0207092B-A28C-0741-B3C4-A52DCE404F13}" type="presOf" srcId="{687746DF-3D6B-4AA2-8D7B-FA1FE79E93C2}" destId="{AFCCC274-7E58-C84D-BE03-66D841C9143E}" srcOrd="0" destOrd="0" presId="urn:microsoft.com/office/officeart/2005/8/layout/vList2"/>
    <dgm:cxn modelId="{7FB58C33-1AA4-4964-8EDB-2C60806A8A63}" srcId="{46618C23-B426-437E-B001-8C9E5C4A0EF9}" destId="{687746DF-3D6B-4AA2-8D7B-FA1FE79E93C2}" srcOrd="1" destOrd="0" parTransId="{F7F0CB0B-0A3F-4938-974C-895F30521680}" sibTransId="{5C1BBC99-561D-43B6-9925-E30659CF466D}"/>
    <dgm:cxn modelId="{459F9B4E-6999-EF43-B862-ECE8DF6508FA}" type="presOf" srcId="{CB4CBB99-4D51-40D1-B7AE-B671AD1ECA38}" destId="{E71E1FFB-61D3-B540-9FC3-51C9DDF67A19}" srcOrd="0" destOrd="0" presId="urn:microsoft.com/office/officeart/2005/8/layout/vList2"/>
    <dgm:cxn modelId="{F9754054-C63C-C843-8CBB-E1A923D3617E}" type="presOf" srcId="{CC6A2022-1163-46CB-9C4F-A8A9DF8DFD7F}" destId="{BD0A1A86-8D07-4940-BDAF-5EFE23B35E14}" srcOrd="0" destOrd="0" presId="urn:microsoft.com/office/officeart/2005/8/layout/vList2"/>
    <dgm:cxn modelId="{F0149484-E8A6-6441-AC2A-9FA70928FB91}" type="presOf" srcId="{16542BF2-C5FC-4FBF-8ABE-3BF004D2FB20}" destId="{BD3B5152-DF32-F245-9AC5-FE7588DD2D68}" srcOrd="0" destOrd="0" presId="urn:microsoft.com/office/officeart/2005/8/layout/vList2"/>
    <dgm:cxn modelId="{53857CEB-7445-9445-B67A-2F73DF5B3EB3}" type="presOf" srcId="{46618C23-B426-437E-B001-8C9E5C4A0EF9}" destId="{1A63EF40-E7F0-9540-A1E1-93A79B8DE7F1}" srcOrd="0" destOrd="0" presId="urn:microsoft.com/office/officeart/2005/8/layout/vList2"/>
    <dgm:cxn modelId="{5CBFFC7B-4310-A34A-8709-18FBEA6F35F2}" type="presParOf" srcId="{1A63EF40-E7F0-9540-A1E1-93A79B8DE7F1}" destId="{BD3B5152-DF32-F245-9AC5-FE7588DD2D68}" srcOrd="0" destOrd="0" presId="urn:microsoft.com/office/officeart/2005/8/layout/vList2"/>
    <dgm:cxn modelId="{C453B118-EBF5-E44F-9FA4-F36C0788AE48}" type="presParOf" srcId="{1A63EF40-E7F0-9540-A1E1-93A79B8DE7F1}" destId="{EF466B97-C90E-F04C-B7AE-7D09999B6465}" srcOrd="1" destOrd="0" presId="urn:microsoft.com/office/officeart/2005/8/layout/vList2"/>
    <dgm:cxn modelId="{6065D165-5645-6341-9897-5F08FA83F999}" type="presParOf" srcId="{1A63EF40-E7F0-9540-A1E1-93A79B8DE7F1}" destId="{AFCCC274-7E58-C84D-BE03-66D841C9143E}" srcOrd="2" destOrd="0" presId="urn:microsoft.com/office/officeart/2005/8/layout/vList2"/>
    <dgm:cxn modelId="{E50474EE-EAAF-C045-88FC-FFFAE9358402}" type="presParOf" srcId="{1A63EF40-E7F0-9540-A1E1-93A79B8DE7F1}" destId="{97500774-5DA2-3947-8E13-07E3CB4F4A67}" srcOrd="3" destOrd="0" presId="urn:microsoft.com/office/officeart/2005/8/layout/vList2"/>
    <dgm:cxn modelId="{762FA88A-CBF4-1A4F-A335-DE60E56C5D2A}" type="presParOf" srcId="{1A63EF40-E7F0-9540-A1E1-93A79B8DE7F1}" destId="{E71E1FFB-61D3-B540-9FC3-51C9DDF67A19}" srcOrd="4" destOrd="0" presId="urn:microsoft.com/office/officeart/2005/8/layout/vList2"/>
    <dgm:cxn modelId="{CF3A9AEC-E4B8-3948-A453-8E51E7797C25}" type="presParOf" srcId="{1A63EF40-E7F0-9540-A1E1-93A79B8DE7F1}" destId="{0A7457B2-C4BB-2E45-9742-5A7E8F1F29B1}" srcOrd="5" destOrd="0" presId="urn:microsoft.com/office/officeart/2005/8/layout/vList2"/>
    <dgm:cxn modelId="{60AA390E-99D0-D74E-AD27-0E6991FEC520}" type="presParOf" srcId="{1A63EF40-E7F0-9540-A1E1-93A79B8DE7F1}" destId="{BD0A1A86-8D07-4940-BDAF-5EFE23B35E1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AD8637-0FA6-432C-94BB-10AEA0A8FE5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C2F303A-B69A-41BB-9238-AD40AE96C005}">
      <dgm:prSet custT="1"/>
      <dgm:spPr/>
      <dgm:t>
        <a:bodyPr/>
        <a:lstStyle/>
        <a:p>
          <a:r>
            <a:rPr lang="en-US" sz="2000" dirty="0"/>
            <a:t>Do RAOK regularly</a:t>
          </a:r>
        </a:p>
      </dgm:t>
    </dgm:pt>
    <dgm:pt modelId="{CD15EE37-EC71-4B01-8A51-03FF9C25DE7E}" type="parTrans" cxnId="{42D0D5EC-F9DC-46C9-89B0-EC728A9F6AEB}">
      <dgm:prSet/>
      <dgm:spPr/>
      <dgm:t>
        <a:bodyPr/>
        <a:lstStyle/>
        <a:p>
          <a:endParaRPr lang="en-US"/>
        </a:p>
      </dgm:t>
    </dgm:pt>
    <dgm:pt modelId="{3207B73B-106D-41F4-93DD-E880E4903D32}" type="sibTrans" cxnId="{42D0D5EC-F9DC-46C9-89B0-EC728A9F6AEB}">
      <dgm:prSet phldrT="1" phldr="0"/>
      <dgm:spPr/>
      <dgm:t>
        <a:bodyPr/>
        <a:lstStyle/>
        <a:p>
          <a:endParaRPr lang="en-US"/>
        </a:p>
      </dgm:t>
    </dgm:pt>
    <dgm:pt modelId="{EEB2006C-E4CE-4EAA-8849-C29A757A301E}">
      <dgm:prSet custT="1"/>
      <dgm:spPr/>
      <dgm:t>
        <a:bodyPr/>
        <a:lstStyle/>
        <a:p>
          <a:r>
            <a:rPr lang="en-US" sz="2000" dirty="0"/>
            <a:t>Give workplace incentives for doing a RAOK</a:t>
          </a:r>
        </a:p>
      </dgm:t>
    </dgm:pt>
    <dgm:pt modelId="{63E42001-4D85-45F9-9B75-24D69A23D4EC}" type="parTrans" cxnId="{ACAD8249-2B65-4288-B184-0F1AE1D46756}">
      <dgm:prSet/>
      <dgm:spPr/>
      <dgm:t>
        <a:bodyPr/>
        <a:lstStyle/>
        <a:p>
          <a:endParaRPr lang="en-US"/>
        </a:p>
      </dgm:t>
    </dgm:pt>
    <dgm:pt modelId="{7166E805-3EC1-4F8D-BB2B-3A64FD74D544}" type="sibTrans" cxnId="{ACAD8249-2B65-4288-B184-0F1AE1D46756}">
      <dgm:prSet phldrT="2" phldr="0"/>
      <dgm:spPr/>
      <dgm:t>
        <a:bodyPr/>
        <a:lstStyle/>
        <a:p>
          <a:endParaRPr lang="en-US"/>
        </a:p>
      </dgm:t>
    </dgm:pt>
    <dgm:pt modelId="{EB7F8328-6894-4609-8F30-02284F15A461}">
      <dgm:prSet custT="1"/>
      <dgm:spPr/>
      <dgm:t>
        <a:bodyPr/>
        <a:lstStyle/>
        <a:p>
          <a:r>
            <a:rPr lang="en-US" sz="2000" dirty="0"/>
            <a:t>As a group, complete a RAOK in the community</a:t>
          </a:r>
        </a:p>
      </dgm:t>
    </dgm:pt>
    <dgm:pt modelId="{48131148-68FB-4480-9268-B5DD5CC8AEEC}" type="parTrans" cxnId="{0CECA8FD-3B43-4486-B6CB-5DA119BFE586}">
      <dgm:prSet/>
      <dgm:spPr/>
      <dgm:t>
        <a:bodyPr/>
        <a:lstStyle/>
        <a:p>
          <a:endParaRPr lang="en-US"/>
        </a:p>
      </dgm:t>
    </dgm:pt>
    <dgm:pt modelId="{1E7C2422-5B0D-44A3-873C-BC96EA7D8862}" type="sibTrans" cxnId="{0CECA8FD-3B43-4486-B6CB-5DA119BFE586}">
      <dgm:prSet phldrT="3" phldr="0"/>
      <dgm:spPr/>
      <dgm:t>
        <a:bodyPr/>
        <a:lstStyle/>
        <a:p>
          <a:endParaRPr lang="en-US"/>
        </a:p>
      </dgm:t>
    </dgm:pt>
    <dgm:pt modelId="{1B499C89-3DB7-4878-9528-149FF6894EC3}">
      <dgm:prSet custT="1"/>
      <dgm:spPr/>
      <dgm:t>
        <a:bodyPr/>
        <a:lstStyle/>
        <a:p>
          <a:r>
            <a:rPr lang="en-US" sz="1900" dirty="0"/>
            <a:t>Create a “challenge” for a variety of work groups to complete RAOKs</a:t>
          </a:r>
        </a:p>
      </dgm:t>
    </dgm:pt>
    <dgm:pt modelId="{CB5A4873-CA88-4AFD-B15F-4DD4A4F8E24B}" type="parTrans" cxnId="{968F91A4-0D6E-4A6B-83C0-52680A566DAE}">
      <dgm:prSet/>
      <dgm:spPr/>
      <dgm:t>
        <a:bodyPr/>
        <a:lstStyle/>
        <a:p>
          <a:endParaRPr lang="en-US"/>
        </a:p>
      </dgm:t>
    </dgm:pt>
    <dgm:pt modelId="{B5F25CF5-1A2A-4AD7-88E1-96AC34B2A988}" type="sibTrans" cxnId="{968F91A4-0D6E-4A6B-83C0-52680A566DAE}">
      <dgm:prSet phldrT="4" phldr="0"/>
      <dgm:spPr/>
      <dgm:t>
        <a:bodyPr/>
        <a:lstStyle/>
        <a:p>
          <a:endParaRPr lang="en-US"/>
        </a:p>
      </dgm:t>
    </dgm:pt>
    <dgm:pt modelId="{1FD5822F-7FC9-4533-82E9-B8B8B3CCDFAC}" type="pres">
      <dgm:prSet presAssocID="{37AD8637-0FA6-432C-94BB-10AEA0A8FE57}" presName="root" presStyleCnt="0">
        <dgm:presLayoutVars>
          <dgm:dir/>
          <dgm:resizeHandles val="exact"/>
        </dgm:presLayoutVars>
      </dgm:prSet>
      <dgm:spPr/>
    </dgm:pt>
    <dgm:pt modelId="{BE61AD67-DDF1-4654-B5C0-7176C5A5B517}" type="pres">
      <dgm:prSet presAssocID="{1C2F303A-B69A-41BB-9238-AD40AE96C005}" presName="compNode" presStyleCnt="0"/>
      <dgm:spPr/>
    </dgm:pt>
    <dgm:pt modelId="{27BB2D76-3B38-4FE9-9074-79A9DA5086FB}" type="pres">
      <dgm:prSet presAssocID="{1C2F303A-B69A-41BB-9238-AD40AE96C005}" presName="bgRect" presStyleLbl="bgShp" presStyleIdx="0" presStyleCnt="4"/>
      <dgm:spPr/>
    </dgm:pt>
    <dgm:pt modelId="{24F21210-E296-44B5-90AE-05B37C4236A0}" type="pres">
      <dgm:prSet presAssocID="{1C2F303A-B69A-41BB-9238-AD40AE96C0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rkey"/>
        </a:ext>
      </dgm:extLst>
    </dgm:pt>
    <dgm:pt modelId="{A0DDFDFD-F8AE-462E-8C02-4C1729D94EBE}" type="pres">
      <dgm:prSet presAssocID="{1C2F303A-B69A-41BB-9238-AD40AE96C005}" presName="spaceRect" presStyleCnt="0"/>
      <dgm:spPr/>
    </dgm:pt>
    <dgm:pt modelId="{EEC8F54A-038C-40A5-8F05-666F438C5D71}" type="pres">
      <dgm:prSet presAssocID="{1C2F303A-B69A-41BB-9238-AD40AE96C005}" presName="parTx" presStyleLbl="revTx" presStyleIdx="0" presStyleCnt="4">
        <dgm:presLayoutVars>
          <dgm:chMax val="0"/>
          <dgm:chPref val="0"/>
        </dgm:presLayoutVars>
      </dgm:prSet>
      <dgm:spPr/>
    </dgm:pt>
    <dgm:pt modelId="{95C79585-A4E1-4F32-B390-280AAEF765C0}" type="pres">
      <dgm:prSet presAssocID="{3207B73B-106D-41F4-93DD-E880E4903D32}" presName="sibTrans" presStyleCnt="0"/>
      <dgm:spPr/>
    </dgm:pt>
    <dgm:pt modelId="{8BB6AD27-D62C-4366-8B6B-C32DF671B690}" type="pres">
      <dgm:prSet presAssocID="{EEB2006C-E4CE-4EAA-8849-C29A757A301E}" presName="compNode" presStyleCnt="0"/>
      <dgm:spPr/>
    </dgm:pt>
    <dgm:pt modelId="{85E0B6D4-26D8-4D76-B499-D9A6B2A56B2C}" type="pres">
      <dgm:prSet presAssocID="{EEB2006C-E4CE-4EAA-8849-C29A757A301E}" presName="bgRect" presStyleLbl="bgShp" presStyleIdx="1" presStyleCnt="4"/>
      <dgm:spPr>
        <a:solidFill>
          <a:srgbClr val="1DA7AF"/>
        </a:solidFill>
      </dgm:spPr>
    </dgm:pt>
    <dgm:pt modelId="{1592B5F5-A679-4305-97E9-A6F02678B543}" type="pres">
      <dgm:prSet presAssocID="{EEB2006C-E4CE-4EAA-8849-C29A757A301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328982C3-CF16-423E-8AFB-7C216042ED11}" type="pres">
      <dgm:prSet presAssocID="{EEB2006C-E4CE-4EAA-8849-C29A757A301E}" presName="spaceRect" presStyleCnt="0"/>
      <dgm:spPr/>
    </dgm:pt>
    <dgm:pt modelId="{C6A4311C-8887-4E02-B27C-6E9A70025820}" type="pres">
      <dgm:prSet presAssocID="{EEB2006C-E4CE-4EAA-8849-C29A757A301E}" presName="parTx" presStyleLbl="revTx" presStyleIdx="1" presStyleCnt="4" custScaleX="103025">
        <dgm:presLayoutVars>
          <dgm:chMax val="0"/>
          <dgm:chPref val="0"/>
        </dgm:presLayoutVars>
      </dgm:prSet>
      <dgm:spPr/>
    </dgm:pt>
    <dgm:pt modelId="{B4EA55A0-9C70-475C-96DA-851E51BB8482}" type="pres">
      <dgm:prSet presAssocID="{7166E805-3EC1-4F8D-BB2B-3A64FD74D544}" presName="sibTrans" presStyleCnt="0"/>
      <dgm:spPr/>
    </dgm:pt>
    <dgm:pt modelId="{D1EE9996-0A4D-42B7-AC48-38D7B7B7A40E}" type="pres">
      <dgm:prSet presAssocID="{EB7F8328-6894-4609-8F30-02284F15A461}" presName="compNode" presStyleCnt="0"/>
      <dgm:spPr/>
    </dgm:pt>
    <dgm:pt modelId="{1942A4FD-1542-4467-9ED7-045144B53F85}" type="pres">
      <dgm:prSet presAssocID="{EB7F8328-6894-4609-8F30-02284F15A461}" presName="bgRect" presStyleLbl="bgShp" presStyleIdx="2" presStyleCnt="4"/>
      <dgm:spPr/>
    </dgm:pt>
    <dgm:pt modelId="{67FCEB57-196A-4DA8-9D73-5B4E6A0F3B26}" type="pres">
      <dgm:prSet presAssocID="{EB7F8328-6894-4609-8F30-02284F15A46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5F52DE09-55D4-415E-AC3D-35EF51CA8D64}" type="pres">
      <dgm:prSet presAssocID="{EB7F8328-6894-4609-8F30-02284F15A461}" presName="spaceRect" presStyleCnt="0"/>
      <dgm:spPr/>
    </dgm:pt>
    <dgm:pt modelId="{C2629129-57D0-4B3D-BDB6-0E04828CF723}" type="pres">
      <dgm:prSet presAssocID="{EB7F8328-6894-4609-8F30-02284F15A461}" presName="parTx" presStyleLbl="revTx" presStyleIdx="2" presStyleCnt="4">
        <dgm:presLayoutVars>
          <dgm:chMax val="0"/>
          <dgm:chPref val="0"/>
        </dgm:presLayoutVars>
      </dgm:prSet>
      <dgm:spPr/>
    </dgm:pt>
    <dgm:pt modelId="{03A2C4C4-05EF-4054-9189-E1FCC8F8BAE8}" type="pres">
      <dgm:prSet presAssocID="{1E7C2422-5B0D-44A3-873C-BC96EA7D8862}" presName="sibTrans" presStyleCnt="0"/>
      <dgm:spPr/>
    </dgm:pt>
    <dgm:pt modelId="{20E2B5EE-AED8-41EE-A8A5-987F14B99ECB}" type="pres">
      <dgm:prSet presAssocID="{1B499C89-3DB7-4878-9528-149FF6894EC3}" presName="compNode" presStyleCnt="0"/>
      <dgm:spPr/>
    </dgm:pt>
    <dgm:pt modelId="{C7051BCC-5CDF-4E73-B5B7-17C29BCFB338}" type="pres">
      <dgm:prSet presAssocID="{1B499C89-3DB7-4878-9528-149FF6894EC3}" presName="bgRect" presStyleLbl="bgShp" presStyleIdx="3" presStyleCnt="4"/>
      <dgm:spPr/>
    </dgm:pt>
    <dgm:pt modelId="{84B507B6-5859-425D-B08E-24EC016118AA}" type="pres">
      <dgm:prSet presAssocID="{1B499C89-3DB7-4878-9528-149FF6894EC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sel"/>
        </a:ext>
      </dgm:extLst>
    </dgm:pt>
    <dgm:pt modelId="{AC859309-2A2B-4D6C-8828-84D1A7C2B734}" type="pres">
      <dgm:prSet presAssocID="{1B499C89-3DB7-4878-9528-149FF6894EC3}" presName="spaceRect" presStyleCnt="0"/>
      <dgm:spPr/>
    </dgm:pt>
    <dgm:pt modelId="{20B5B9DE-0739-4B2A-ADDC-485B9A213A1A}" type="pres">
      <dgm:prSet presAssocID="{1B499C89-3DB7-4878-9528-149FF6894EC3}" presName="parTx" presStyleLbl="revTx" presStyleIdx="3" presStyleCnt="4">
        <dgm:presLayoutVars>
          <dgm:chMax val="0"/>
          <dgm:chPref val="0"/>
        </dgm:presLayoutVars>
      </dgm:prSet>
      <dgm:spPr/>
    </dgm:pt>
  </dgm:ptLst>
  <dgm:cxnLst>
    <dgm:cxn modelId="{9C910523-8A54-4E2E-AB0D-5B508AA3F06B}" type="presOf" srcId="{37AD8637-0FA6-432C-94BB-10AEA0A8FE57}" destId="{1FD5822F-7FC9-4533-82E9-B8B8B3CCDFAC}" srcOrd="0" destOrd="0" presId="urn:microsoft.com/office/officeart/2018/2/layout/IconVerticalSolidList"/>
    <dgm:cxn modelId="{ACAD8249-2B65-4288-B184-0F1AE1D46756}" srcId="{37AD8637-0FA6-432C-94BB-10AEA0A8FE57}" destId="{EEB2006C-E4CE-4EAA-8849-C29A757A301E}" srcOrd="1" destOrd="0" parTransId="{63E42001-4D85-45F9-9B75-24D69A23D4EC}" sibTransId="{7166E805-3EC1-4F8D-BB2B-3A64FD74D544}"/>
    <dgm:cxn modelId="{94D3EE8B-8EBD-41D6-B0A7-3E28C17D283C}" type="presOf" srcId="{1C2F303A-B69A-41BB-9238-AD40AE96C005}" destId="{EEC8F54A-038C-40A5-8F05-666F438C5D71}" srcOrd="0" destOrd="0" presId="urn:microsoft.com/office/officeart/2018/2/layout/IconVerticalSolidList"/>
    <dgm:cxn modelId="{5FF67692-BE1E-4BD4-9A5F-1D094234190D}" type="presOf" srcId="{1B499C89-3DB7-4878-9528-149FF6894EC3}" destId="{20B5B9DE-0739-4B2A-ADDC-485B9A213A1A}" srcOrd="0" destOrd="0" presId="urn:microsoft.com/office/officeart/2018/2/layout/IconVerticalSolidList"/>
    <dgm:cxn modelId="{DEA0C592-E57A-4BE6-A767-8B336DAE7E7B}" type="presOf" srcId="{EB7F8328-6894-4609-8F30-02284F15A461}" destId="{C2629129-57D0-4B3D-BDB6-0E04828CF723}" srcOrd="0" destOrd="0" presId="urn:microsoft.com/office/officeart/2018/2/layout/IconVerticalSolidList"/>
    <dgm:cxn modelId="{968F91A4-0D6E-4A6B-83C0-52680A566DAE}" srcId="{37AD8637-0FA6-432C-94BB-10AEA0A8FE57}" destId="{1B499C89-3DB7-4878-9528-149FF6894EC3}" srcOrd="3" destOrd="0" parTransId="{CB5A4873-CA88-4AFD-B15F-4DD4A4F8E24B}" sibTransId="{B5F25CF5-1A2A-4AD7-88E1-96AC34B2A988}"/>
    <dgm:cxn modelId="{BF7651B2-5B18-40A4-94DF-503AECB87F26}" type="presOf" srcId="{EEB2006C-E4CE-4EAA-8849-C29A757A301E}" destId="{C6A4311C-8887-4E02-B27C-6E9A70025820}" srcOrd="0" destOrd="0" presId="urn:microsoft.com/office/officeart/2018/2/layout/IconVerticalSolidList"/>
    <dgm:cxn modelId="{42D0D5EC-F9DC-46C9-89B0-EC728A9F6AEB}" srcId="{37AD8637-0FA6-432C-94BB-10AEA0A8FE57}" destId="{1C2F303A-B69A-41BB-9238-AD40AE96C005}" srcOrd="0" destOrd="0" parTransId="{CD15EE37-EC71-4B01-8A51-03FF9C25DE7E}" sibTransId="{3207B73B-106D-41F4-93DD-E880E4903D32}"/>
    <dgm:cxn modelId="{0CECA8FD-3B43-4486-B6CB-5DA119BFE586}" srcId="{37AD8637-0FA6-432C-94BB-10AEA0A8FE57}" destId="{EB7F8328-6894-4609-8F30-02284F15A461}" srcOrd="2" destOrd="0" parTransId="{48131148-68FB-4480-9268-B5DD5CC8AEEC}" sibTransId="{1E7C2422-5B0D-44A3-873C-BC96EA7D8862}"/>
    <dgm:cxn modelId="{7EFF19FB-8A5E-4CDC-82F5-A3EB1E1AF88F}" type="presParOf" srcId="{1FD5822F-7FC9-4533-82E9-B8B8B3CCDFAC}" destId="{BE61AD67-DDF1-4654-B5C0-7176C5A5B517}" srcOrd="0" destOrd="0" presId="urn:microsoft.com/office/officeart/2018/2/layout/IconVerticalSolidList"/>
    <dgm:cxn modelId="{B9FFFBBD-4DC2-40BB-B7DD-585A2F5FA2CD}" type="presParOf" srcId="{BE61AD67-DDF1-4654-B5C0-7176C5A5B517}" destId="{27BB2D76-3B38-4FE9-9074-79A9DA5086FB}" srcOrd="0" destOrd="0" presId="urn:microsoft.com/office/officeart/2018/2/layout/IconVerticalSolidList"/>
    <dgm:cxn modelId="{FCB61E2F-2205-450F-97F8-F54F2DC3B0C7}" type="presParOf" srcId="{BE61AD67-DDF1-4654-B5C0-7176C5A5B517}" destId="{24F21210-E296-44B5-90AE-05B37C4236A0}" srcOrd="1" destOrd="0" presId="urn:microsoft.com/office/officeart/2018/2/layout/IconVerticalSolidList"/>
    <dgm:cxn modelId="{ACCD51BD-BF21-42AD-8C71-015F65C8A3C3}" type="presParOf" srcId="{BE61AD67-DDF1-4654-B5C0-7176C5A5B517}" destId="{A0DDFDFD-F8AE-462E-8C02-4C1729D94EBE}" srcOrd="2" destOrd="0" presId="urn:microsoft.com/office/officeart/2018/2/layout/IconVerticalSolidList"/>
    <dgm:cxn modelId="{4AE6AA25-CE88-485D-B7DE-871A084D9E73}" type="presParOf" srcId="{BE61AD67-DDF1-4654-B5C0-7176C5A5B517}" destId="{EEC8F54A-038C-40A5-8F05-666F438C5D71}" srcOrd="3" destOrd="0" presId="urn:microsoft.com/office/officeart/2018/2/layout/IconVerticalSolidList"/>
    <dgm:cxn modelId="{1A9352BE-C06C-44B4-B330-E66473AFA874}" type="presParOf" srcId="{1FD5822F-7FC9-4533-82E9-B8B8B3CCDFAC}" destId="{95C79585-A4E1-4F32-B390-280AAEF765C0}" srcOrd="1" destOrd="0" presId="urn:microsoft.com/office/officeart/2018/2/layout/IconVerticalSolidList"/>
    <dgm:cxn modelId="{7BFCCD00-FF78-4751-9895-62D99125D663}" type="presParOf" srcId="{1FD5822F-7FC9-4533-82E9-B8B8B3CCDFAC}" destId="{8BB6AD27-D62C-4366-8B6B-C32DF671B690}" srcOrd="2" destOrd="0" presId="urn:microsoft.com/office/officeart/2018/2/layout/IconVerticalSolidList"/>
    <dgm:cxn modelId="{FD7BB28F-B4BC-4F3B-9480-8A91FFF03DDF}" type="presParOf" srcId="{8BB6AD27-D62C-4366-8B6B-C32DF671B690}" destId="{85E0B6D4-26D8-4D76-B499-D9A6B2A56B2C}" srcOrd="0" destOrd="0" presId="urn:microsoft.com/office/officeart/2018/2/layout/IconVerticalSolidList"/>
    <dgm:cxn modelId="{E559A259-3E7F-4CEE-88BA-AFEE3DE75C1A}" type="presParOf" srcId="{8BB6AD27-D62C-4366-8B6B-C32DF671B690}" destId="{1592B5F5-A679-4305-97E9-A6F02678B543}" srcOrd="1" destOrd="0" presId="urn:microsoft.com/office/officeart/2018/2/layout/IconVerticalSolidList"/>
    <dgm:cxn modelId="{11874521-4F42-4B56-AA24-20FC8388D9D5}" type="presParOf" srcId="{8BB6AD27-D62C-4366-8B6B-C32DF671B690}" destId="{328982C3-CF16-423E-8AFB-7C216042ED11}" srcOrd="2" destOrd="0" presId="urn:microsoft.com/office/officeart/2018/2/layout/IconVerticalSolidList"/>
    <dgm:cxn modelId="{17BAD13F-1247-4D8A-9547-95518F1036DF}" type="presParOf" srcId="{8BB6AD27-D62C-4366-8B6B-C32DF671B690}" destId="{C6A4311C-8887-4E02-B27C-6E9A70025820}" srcOrd="3" destOrd="0" presId="urn:microsoft.com/office/officeart/2018/2/layout/IconVerticalSolidList"/>
    <dgm:cxn modelId="{FCEB1E1C-4D20-4314-AB2D-74285A75E09A}" type="presParOf" srcId="{1FD5822F-7FC9-4533-82E9-B8B8B3CCDFAC}" destId="{B4EA55A0-9C70-475C-96DA-851E51BB8482}" srcOrd="3" destOrd="0" presId="urn:microsoft.com/office/officeart/2018/2/layout/IconVerticalSolidList"/>
    <dgm:cxn modelId="{0D700B86-B20F-478F-9C16-8AA844686AB2}" type="presParOf" srcId="{1FD5822F-7FC9-4533-82E9-B8B8B3CCDFAC}" destId="{D1EE9996-0A4D-42B7-AC48-38D7B7B7A40E}" srcOrd="4" destOrd="0" presId="urn:microsoft.com/office/officeart/2018/2/layout/IconVerticalSolidList"/>
    <dgm:cxn modelId="{B6390808-3043-4F95-B387-33EE37EB3767}" type="presParOf" srcId="{D1EE9996-0A4D-42B7-AC48-38D7B7B7A40E}" destId="{1942A4FD-1542-4467-9ED7-045144B53F85}" srcOrd="0" destOrd="0" presId="urn:microsoft.com/office/officeart/2018/2/layout/IconVerticalSolidList"/>
    <dgm:cxn modelId="{59D207FB-7B8F-40F3-BD3D-5032A946AD2B}" type="presParOf" srcId="{D1EE9996-0A4D-42B7-AC48-38D7B7B7A40E}" destId="{67FCEB57-196A-4DA8-9D73-5B4E6A0F3B26}" srcOrd="1" destOrd="0" presId="urn:microsoft.com/office/officeart/2018/2/layout/IconVerticalSolidList"/>
    <dgm:cxn modelId="{309BDD6A-020F-4EDB-A2D6-4C5B3D2F54E5}" type="presParOf" srcId="{D1EE9996-0A4D-42B7-AC48-38D7B7B7A40E}" destId="{5F52DE09-55D4-415E-AC3D-35EF51CA8D64}" srcOrd="2" destOrd="0" presId="urn:microsoft.com/office/officeart/2018/2/layout/IconVerticalSolidList"/>
    <dgm:cxn modelId="{7E8CDAD9-1E40-4583-B4AE-87254505F7AF}" type="presParOf" srcId="{D1EE9996-0A4D-42B7-AC48-38D7B7B7A40E}" destId="{C2629129-57D0-4B3D-BDB6-0E04828CF723}" srcOrd="3" destOrd="0" presId="urn:microsoft.com/office/officeart/2018/2/layout/IconVerticalSolidList"/>
    <dgm:cxn modelId="{E426CA53-98B7-4A6C-98BA-9F6415EFF119}" type="presParOf" srcId="{1FD5822F-7FC9-4533-82E9-B8B8B3CCDFAC}" destId="{03A2C4C4-05EF-4054-9189-E1FCC8F8BAE8}" srcOrd="5" destOrd="0" presId="urn:microsoft.com/office/officeart/2018/2/layout/IconVerticalSolidList"/>
    <dgm:cxn modelId="{498AAB35-7097-4E66-B13C-B047933A93C5}" type="presParOf" srcId="{1FD5822F-7FC9-4533-82E9-B8B8B3CCDFAC}" destId="{20E2B5EE-AED8-41EE-A8A5-987F14B99ECB}" srcOrd="6" destOrd="0" presId="urn:microsoft.com/office/officeart/2018/2/layout/IconVerticalSolidList"/>
    <dgm:cxn modelId="{A3736094-5ED5-4615-ABCF-AE26B724A6F0}" type="presParOf" srcId="{20E2B5EE-AED8-41EE-A8A5-987F14B99ECB}" destId="{C7051BCC-5CDF-4E73-B5B7-17C29BCFB338}" srcOrd="0" destOrd="0" presId="urn:microsoft.com/office/officeart/2018/2/layout/IconVerticalSolidList"/>
    <dgm:cxn modelId="{37A6D8E9-299E-4BC7-9F69-7EC51C1C555F}" type="presParOf" srcId="{20E2B5EE-AED8-41EE-A8A5-987F14B99ECB}" destId="{84B507B6-5859-425D-B08E-24EC016118AA}" srcOrd="1" destOrd="0" presId="urn:microsoft.com/office/officeart/2018/2/layout/IconVerticalSolidList"/>
    <dgm:cxn modelId="{0BD0B2FF-88F5-4E1C-B1B9-501467F517F5}" type="presParOf" srcId="{20E2B5EE-AED8-41EE-A8A5-987F14B99ECB}" destId="{AC859309-2A2B-4D6C-8828-84D1A7C2B734}" srcOrd="2" destOrd="0" presId="urn:microsoft.com/office/officeart/2018/2/layout/IconVerticalSolidList"/>
    <dgm:cxn modelId="{E6747BF7-F025-4126-8C28-2D8E070BE201}" type="presParOf" srcId="{20E2B5EE-AED8-41EE-A8A5-987F14B99ECB}" destId="{20B5B9DE-0739-4B2A-ADDC-485B9A213A1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049C8-D793-6E46-AEB2-9459E8F94903}">
      <dsp:nvSpPr>
        <dsp:cNvPr id="0" name=""/>
        <dsp:cNvSpPr/>
      </dsp:nvSpPr>
      <dsp:spPr>
        <a:xfrm>
          <a:off x="0" y="0"/>
          <a:ext cx="442963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09521-0027-7048-B61C-336F3C9AE3D6}">
      <dsp:nvSpPr>
        <dsp:cNvPr id="0" name=""/>
        <dsp:cNvSpPr/>
      </dsp:nvSpPr>
      <dsp:spPr>
        <a:xfrm>
          <a:off x="0" y="0"/>
          <a:ext cx="4429635"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Unique collaborative of physicians, nurses, healthcare leaders and community members</a:t>
          </a:r>
        </a:p>
      </dsp:txBody>
      <dsp:txXfrm>
        <a:off x="0" y="0"/>
        <a:ext cx="4429635" cy="2615359"/>
      </dsp:txXfrm>
    </dsp:sp>
    <dsp:sp modelId="{723D4D7B-0942-E443-8075-074C858435E1}">
      <dsp:nvSpPr>
        <dsp:cNvPr id="0" name=""/>
        <dsp:cNvSpPr/>
      </dsp:nvSpPr>
      <dsp:spPr>
        <a:xfrm>
          <a:off x="0" y="2615359"/>
          <a:ext cx="442963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ED9304-B2B2-9F43-B8E1-47098D10161D}">
      <dsp:nvSpPr>
        <dsp:cNvPr id="0" name=""/>
        <dsp:cNvSpPr/>
      </dsp:nvSpPr>
      <dsp:spPr>
        <a:xfrm>
          <a:off x="0" y="2615359"/>
          <a:ext cx="4429635" cy="2615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Single purpose – </a:t>
          </a:r>
          <a:r>
            <a:rPr lang="en-US" sz="2700" b="1" kern="1200"/>
            <a:t>to impact the lives of individuals, communities, and organizations by promoting health through happiness</a:t>
          </a:r>
          <a:endParaRPr lang="en-US" sz="2700" kern="1200"/>
        </a:p>
      </dsp:txBody>
      <dsp:txXfrm>
        <a:off x="0" y="2615359"/>
        <a:ext cx="4429635" cy="2615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B5152-DF32-F245-9AC5-FE7588DD2D68}">
      <dsp:nvSpPr>
        <dsp:cNvPr id="0" name=""/>
        <dsp:cNvSpPr/>
      </dsp:nvSpPr>
      <dsp:spPr>
        <a:xfrm>
          <a:off x="0" y="16895"/>
          <a:ext cx="7543800" cy="9523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Increases kindness in others</a:t>
          </a:r>
        </a:p>
      </dsp:txBody>
      <dsp:txXfrm>
        <a:off x="46491" y="63386"/>
        <a:ext cx="7450818" cy="859398"/>
      </dsp:txXfrm>
    </dsp:sp>
    <dsp:sp modelId="{AFCCC274-7E58-C84D-BE03-66D841C9143E}">
      <dsp:nvSpPr>
        <dsp:cNvPr id="0" name=""/>
        <dsp:cNvSpPr/>
      </dsp:nvSpPr>
      <dsp:spPr>
        <a:xfrm>
          <a:off x="0" y="1095995"/>
          <a:ext cx="7543800" cy="9523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Increases generosity in others</a:t>
          </a:r>
        </a:p>
      </dsp:txBody>
      <dsp:txXfrm>
        <a:off x="46491" y="1142486"/>
        <a:ext cx="7450818" cy="859398"/>
      </dsp:txXfrm>
    </dsp:sp>
    <dsp:sp modelId="{E71E1FFB-61D3-B540-9FC3-51C9DDF67A19}">
      <dsp:nvSpPr>
        <dsp:cNvPr id="0" name=""/>
        <dsp:cNvSpPr/>
      </dsp:nvSpPr>
      <dsp:spPr>
        <a:xfrm>
          <a:off x="0" y="2175096"/>
          <a:ext cx="7543800" cy="9523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Creates a “peak experience” of gratitude and ability to be content with current state</a:t>
          </a:r>
        </a:p>
      </dsp:txBody>
      <dsp:txXfrm>
        <a:off x="46491" y="2221587"/>
        <a:ext cx="7450818" cy="859398"/>
      </dsp:txXfrm>
    </dsp:sp>
    <dsp:sp modelId="{BD0A1A86-8D07-4940-BDAF-5EFE23B35E14}">
      <dsp:nvSpPr>
        <dsp:cNvPr id="0" name=""/>
        <dsp:cNvSpPr/>
      </dsp:nvSpPr>
      <dsp:spPr>
        <a:xfrm>
          <a:off x="0" y="3254196"/>
          <a:ext cx="7543800" cy="9523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hlinkClick xmlns:r="http://schemas.openxmlformats.org/officeDocument/2006/relationships" r:id="rId1">
                <a:extLst>
                  <a:ext uri="{A12FA001-AC4F-418D-AE19-62706E023703}">
                    <ahyp:hlinkClr xmlns:ahyp="http://schemas.microsoft.com/office/drawing/2018/hyperlinkcolor" val="tx"/>
                  </a:ext>
                </a:extLst>
              </a:hlinkClick>
            </a:rPr>
            <a:t>Change For A Dollar</a:t>
          </a:r>
          <a:endParaRPr lang="en-US" sz="2800" kern="1200" dirty="0"/>
        </a:p>
      </dsp:txBody>
      <dsp:txXfrm>
        <a:off x="46491" y="3300687"/>
        <a:ext cx="7450818" cy="8593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B2D76-3B38-4FE9-9074-79A9DA5086FB}">
      <dsp:nvSpPr>
        <dsp:cNvPr id="0" name=""/>
        <dsp:cNvSpPr/>
      </dsp:nvSpPr>
      <dsp:spPr>
        <a:xfrm>
          <a:off x="-25445" y="9819"/>
          <a:ext cx="4798142" cy="109706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F21210-E296-44B5-90AE-05B37C4236A0}">
      <dsp:nvSpPr>
        <dsp:cNvPr id="0" name=""/>
        <dsp:cNvSpPr/>
      </dsp:nvSpPr>
      <dsp:spPr>
        <a:xfrm>
          <a:off x="306418" y="256659"/>
          <a:ext cx="603388" cy="603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C8F54A-038C-40A5-8F05-666F438C5D71}">
      <dsp:nvSpPr>
        <dsp:cNvPr id="0" name=""/>
        <dsp:cNvSpPr/>
      </dsp:nvSpPr>
      <dsp:spPr>
        <a:xfrm>
          <a:off x="1241669" y="9819"/>
          <a:ext cx="3528548" cy="109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07" tIns="116107" rIns="116107" bIns="116107" numCol="1" spcCol="1270" anchor="ctr" anchorCtr="0">
          <a:noAutofit/>
        </a:bodyPr>
        <a:lstStyle/>
        <a:p>
          <a:pPr marL="0" lvl="0" indent="0" algn="l" defTabSz="889000">
            <a:lnSpc>
              <a:spcPct val="90000"/>
            </a:lnSpc>
            <a:spcBef>
              <a:spcPct val="0"/>
            </a:spcBef>
            <a:spcAft>
              <a:spcPct val="35000"/>
            </a:spcAft>
            <a:buNone/>
          </a:pPr>
          <a:r>
            <a:rPr lang="en-US" sz="2000" kern="1200" dirty="0"/>
            <a:t>Do RAOK regularly</a:t>
          </a:r>
        </a:p>
      </dsp:txBody>
      <dsp:txXfrm>
        <a:off x="1241669" y="9819"/>
        <a:ext cx="3528548" cy="1097069"/>
      </dsp:txXfrm>
    </dsp:sp>
    <dsp:sp modelId="{85E0B6D4-26D8-4D76-B499-D9A6B2A56B2C}">
      <dsp:nvSpPr>
        <dsp:cNvPr id="0" name=""/>
        <dsp:cNvSpPr/>
      </dsp:nvSpPr>
      <dsp:spPr>
        <a:xfrm>
          <a:off x="-25445" y="1381155"/>
          <a:ext cx="4798142" cy="1097069"/>
        </a:xfrm>
        <a:prstGeom prst="roundRect">
          <a:avLst>
            <a:gd name="adj" fmla="val 10000"/>
          </a:avLst>
        </a:prstGeom>
        <a:solidFill>
          <a:srgbClr val="1DA7AF"/>
        </a:solidFill>
        <a:ln>
          <a:noFill/>
        </a:ln>
        <a:effectLst/>
      </dsp:spPr>
      <dsp:style>
        <a:lnRef idx="0">
          <a:scrgbClr r="0" g="0" b="0"/>
        </a:lnRef>
        <a:fillRef idx="1">
          <a:scrgbClr r="0" g="0" b="0"/>
        </a:fillRef>
        <a:effectRef idx="0">
          <a:scrgbClr r="0" g="0" b="0"/>
        </a:effectRef>
        <a:fontRef idx="minor"/>
      </dsp:style>
    </dsp:sp>
    <dsp:sp modelId="{1592B5F5-A679-4305-97E9-A6F02678B543}">
      <dsp:nvSpPr>
        <dsp:cNvPr id="0" name=""/>
        <dsp:cNvSpPr/>
      </dsp:nvSpPr>
      <dsp:spPr>
        <a:xfrm>
          <a:off x="306418" y="1627996"/>
          <a:ext cx="603388" cy="603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A4311C-8887-4E02-B27C-6E9A70025820}">
      <dsp:nvSpPr>
        <dsp:cNvPr id="0" name=""/>
        <dsp:cNvSpPr/>
      </dsp:nvSpPr>
      <dsp:spPr>
        <a:xfrm>
          <a:off x="1188300" y="1381155"/>
          <a:ext cx="3635287" cy="109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07" tIns="116107" rIns="116107" bIns="116107" numCol="1" spcCol="1270" anchor="ctr" anchorCtr="0">
          <a:noAutofit/>
        </a:bodyPr>
        <a:lstStyle/>
        <a:p>
          <a:pPr marL="0" lvl="0" indent="0" algn="l" defTabSz="889000">
            <a:lnSpc>
              <a:spcPct val="90000"/>
            </a:lnSpc>
            <a:spcBef>
              <a:spcPct val="0"/>
            </a:spcBef>
            <a:spcAft>
              <a:spcPct val="35000"/>
            </a:spcAft>
            <a:buNone/>
          </a:pPr>
          <a:r>
            <a:rPr lang="en-US" sz="2000" kern="1200" dirty="0"/>
            <a:t>Give workplace incentives for doing a RAOK</a:t>
          </a:r>
        </a:p>
      </dsp:txBody>
      <dsp:txXfrm>
        <a:off x="1188300" y="1381155"/>
        <a:ext cx="3635287" cy="1097069"/>
      </dsp:txXfrm>
    </dsp:sp>
    <dsp:sp modelId="{1942A4FD-1542-4467-9ED7-045144B53F85}">
      <dsp:nvSpPr>
        <dsp:cNvPr id="0" name=""/>
        <dsp:cNvSpPr/>
      </dsp:nvSpPr>
      <dsp:spPr>
        <a:xfrm>
          <a:off x="-25445" y="2752492"/>
          <a:ext cx="4798142" cy="109706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CEB57-196A-4DA8-9D73-5B4E6A0F3B26}">
      <dsp:nvSpPr>
        <dsp:cNvPr id="0" name=""/>
        <dsp:cNvSpPr/>
      </dsp:nvSpPr>
      <dsp:spPr>
        <a:xfrm>
          <a:off x="306418" y="2999333"/>
          <a:ext cx="603388" cy="603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629129-57D0-4B3D-BDB6-0E04828CF723}">
      <dsp:nvSpPr>
        <dsp:cNvPr id="0" name=""/>
        <dsp:cNvSpPr/>
      </dsp:nvSpPr>
      <dsp:spPr>
        <a:xfrm>
          <a:off x="1241669" y="2752492"/>
          <a:ext cx="3528548" cy="109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07" tIns="116107" rIns="116107" bIns="116107" numCol="1" spcCol="1270" anchor="ctr" anchorCtr="0">
          <a:noAutofit/>
        </a:bodyPr>
        <a:lstStyle/>
        <a:p>
          <a:pPr marL="0" lvl="0" indent="0" algn="l" defTabSz="889000">
            <a:lnSpc>
              <a:spcPct val="90000"/>
            </a:lnSpc>
            <a:spcBef>
              <a:spcPct val="0"/>
            </a:spcBef>
            <a:spcAft>
              <a:spcPct val="35000"/>
            </a:spcAft>
            <a:buNone/>
          </a:pPr>
          <a:r>
            <a:rPr lang="en-US" sz="2000" kern="1200" dirty="0"/>
            <a:t>As a group, complete a RAOK in the community</a:t>
          </a:r>
        </a:p>
      </dsp:txBody>
      <dsp:txXfrm>
        <a:off x="1241669" y="2752492"/>
        <a:ext cx="3528548" cy="1097069"/>
      </dsp:txXfrm>
    </dsp:sp>
    <dsp:sp modelId="{C7051BCC-5CDF-4E73-B5B7-17C29BCFB338}">
      <dsp:nvSpPr>
        <dsp:cNvPr id="0" name=""/>
        <dsp:cNvSpPr/>
      </dsp:nvSpPr>
      <dsp:spPr>
        <a:xfrm>
          <a:off x="-25445" y="4123829"/>
          <a:ext cx="4798142" cy="109706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B507B6-5859-425D-B08E-24EC016118AA}">
      <dsp:nvSpPr>
        <dsp:cNvPr id="0" name=""/>
        <dsp:cNvSpPr/>
      </dsp:nvSpPr>
      <dsp:spPr>
        <a:xfrm>
          <a:off x="306418" y="4370669"/>
          <a:ext cx="603388" cy="6033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B5B9DE-0739-4B2A-ADDC-485B9A213A1A}">
      <dsp:nvSpPr>
        <dsp:cNvPr id="0" name=""/>
        <dsp:cNvSpPr/>
      </dsp:nvSpPr>
      <dsp:spPr>
        <a:xfrm>
          <a:off x="1241669" y="4123829"/>
          <a:ext cx="3528548" cy="1097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107" tIns="116107" rIns="116107" bIns="116107" numCol="1" spcCol="1270" anchor="ctr" anchorCtr="0">
          <a:noAutofit/>
        </a:bodyPr>
        <a:lstStyle/>
        <a:p>
          <a:pPr marL="0" lvl="0" indent="0" algn="l" defTabSz="844550">
            <a:lnSpc>
              <a:spcPct val="90000"/>
            </a:lnSpc>
            <a:spcBef>
              <a:spcPct val="0"/>
            </a:spcBef>
            <a:spcAft>
              <a:spcPct val="35000"/>
            </a:spcAft>
            <a:buNone/>
          </a:pPr>
          <a:r>
            <a:rPr lang="en-US" sz="1900" kern="1200" dirty="0"/>
            <a:t>Create a “challenge” for a variety of work groups to complete RAOKs</a:t>
          </a:r>
        </a:p>
      </dsp:txBody>
      <dsp:txXfrm>
        <a:off x="1241669" y="4123829"/>
        <a:ext cx="3528548" cy="1097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2D7D3E-A6D5-4C99-B698-84F76B415C9F}" type="datetimeFigureOut">
              <a:rPr lang="en-US" smtClean="0"/>
              <a:t>8/3/2021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ACAC2-397A-4226-8BD8-A94627A7AD62}" type="slidenum">
              <a:rPr lang="en-US" smtClean="0"/>
              <a:t>‹#›</a:t>
            </a:fld>
            <a:endParaRPr lang="en-US"/>
          </a:p>
        </p:txBody>
      </p:sp>
    </p:spTree>
    <p:extLst>
      <p:ext uri="{BB962C8B-B14F-4D97-AF65-F5344CB8AC3E}">
        <p14:creationId xmlns:p14="http://schemas.microsoft.com/office/powerpoint/2010/main" val="255046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basics/gratitud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ychologytoday.com/us/blog/out-the-darkness/201311/elation-the-amazing-effect-witnessing-acts-kindness-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history of Bounce Back Project (see BBP Beginnings in training manual) – started in 2015 in Wright County, MN after the loss of 2 local physicians…</a:t>
            </a:r>
          </a:p>
        </p:txBody>
      </p:sp>
      <p:sp>
        <p:nvSpPr>
          <p:cNvPr id="4" name="Slide Number Placeholder 3"/>
          <p:cNvSpPr>
            <a:spLocks noGrp="1"/>
          </p:cNvSpPr>
          <p:nvPr>
            <p:ph type="sldNum" sz="quarter" idx="5"/>
          </p:nvPr>
        </p:nvSpPr>
        <p:spPr/>
        <p:txBody>
          <a:bodyPr/>
          <a:lstStyle/>
          <a:p>
            <a:fld id="{6A1ACAC2-397A-4226-8BD8-A94627A7AD62}" type="slidenum">
              <a:rPr lang="en-US" smtClean="0"/>
              <a:t>1</a:t>
            </a:fld>
            <a:endParaRPr lang="en-US"/>
          </a:p>
        </p:txBody>
      </p:sp>
    </p:spTree>
    <p:extLst>
      <p:ext uri="{BB962C8B-B14F-4D97-AF65-F5344CB8AC3E}">
        <p14:creationId xmlns:p14="http://schemas.microsoft.com/office/powerpoint/2010/main" val="15600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pPr/>
              <a:t>10</a:t>
            </a:fld>
            <a:endParaRPr lang="en-US"/>
          </a:p>
        </p:txBody>
      </p:sp>
    </p:spTree>
    <p:extLst>
      <p:ext uri="{BB962C8B-B14F-4D97-AF65-F5344CB8AC3E}">
        <p14:creationId xmlns:p14="http://schemas.microsoft.com/office/powerpoint/2010/main" val="1648807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F40C6C-3BDF-450C-881B-05A176E19DFA}" type="slidenum">
              <a:rPr lang="en-US" smtClean="0"/>
              <a:t>11</a:t>
            </a:fld>
            <a:endParaRPr lang="en-US"/>
          </a:p>
        </p:txBody>
      </p:sp>
    </p:spTree>
    <p:extLst>
      <p:ext uri="{BB962C8B-B14F-4D97-AF65-F5344CB8AC3E}">
        <p14:creationId xmlns:p14="http://schemas.microsoft.com/office/powerpoint/2010/main" val="178052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p>
        </p:txBody>
      </p:sp>
      <p:sp>
        <p:nvSpPr>
          <p:cNvPr id="4" name="Slide Number Placeholder 3"/>
          <p:cNvSpPr>
            <a:spLocks noGrp="1"/>
          </p:cNvSpPr>
          <p:nvPr>
            <p:ph type="sldNum" sz="quarter" idx="5"/>
          </p:nvPr>
        </p:nvSpPr>
        <p:spPr/>
        <p:txBody>
          <a:bodyPr/>
          <a:lstStyle/>
          <a:p>
            <a:fld id="{6A1ACAC2-397A-4226-8BD8-A94627A7AD62}" type="slidenum">
              <a:rPr lang="en-US" smtClean="0"/>
              <a:t>2</a:t>
            </a:fld>
            <a:endParaRPr lang="en-US"/>
          </a:p>
        </p:txBody>
      </p:sp>
    </p:spTree>
    <p:extLst>
      <p:ext uri="{BB962C8B-B14F-4D97-AF65-F5344CB8AC3E}">
        <p14:creationId xmlns:p14="http://schemas.microsoft.com/office/powerpoint/2010/main" val="3994508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and How?</a:t>
            </a:r>
          </a:p>
        </p:txBody>
      </p:sp>
      <p:sp>
        <p:nvSpPr>
          <p:cNvPr id="4" name="Slide Number Placeholder 3"/>
          <p:cNvSpPr>
            <a:spLocks noGrp="1"/>
          </p:cNvSpPr>
          <p:nvPr>
            <p:ph type="sldNum" sz="quarter" idx="5"/>
          </p:nvPr>
        </p:nvSpPr>
        <p:spPr/>
        <p:txBody>
          <a:bodyPr/>
          <a:lstStyle/>
          <a:p>
            <a:fld id="{6A1ACAC2-397A-4226-8BD8-A94627A7AD62}" type="slidenum">
              <a:rPr lang="en-US" smtClean="0"/>
              <a:t>3</a:t>
            </a:fld>
            <a:endParaRPr lang="en-US"/>
          </a:p>
        </p:txBody>
      </p:sp>
    </p:spTree>
    <p:extLst>
      <p:ext uri="{BB962C8B-B14F-4D97-AF65-F5344CB8AC3E}">
        <p14:creationId xmlns:p14="http://schemas.microsoft.com/office/powerpoint/2010/main" val="328632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tool that Bounce Back Project kicked off in our local communities.  We figured it was a great place to start – something that many people were familiar with and had been doing for a long time.  </a:t>
            </a:r>
          </a:p>
          <a:p>
            <a:endParaRPr lang="en-US" dirty="0"/>
          </a:p>
          <a:p>
            <a:r>
              <a:rPr lang="en-US" dirty="0"/>
              <a:t>Most of us do a Random Act of Kindness because it can help make the other person’s day better…in fact it increases their happiness for up to 24 hours!  But what you may not be aware of is that when you do a Random Act of Kindness for someone, </a:t>
            </a:r>
            <a:r>
              <a:rPr lang="en-US" u="sng" dirty="0"/>
              <a:t>your own </a:t>
            </a:r>
            <a:r>
              <a:rPr lang="en-US" dirty="0"/>
              <a:t>happiness increases for up to </a:t>
            </a:r>
            <a:r>
              <a:rPr lang="en-US" b="1" dirty="0"/>
              <a:t>2 weeks!  It’s a Win-Win!  </a:t>
            </a:r>
            <a:r>
              <a:rPr lang="en-US" b="0" dirty="0"/>
              <a:t>What a great way to keep your resilience at it’s best.</a:t>
            </a:r>
          </a:p>
          <a:p>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4</a:t>
            </a:fld>
            <a:endParaRPr lang="en-US"/>
          </a:p>
        </p:txBody>
      </p:sp>
    </p:spTree>
    <p:extLst>
      <p:ext uri="{BB962C8B-B14F-4D97-AF65-F5344CB8AC3E}">
        <p14:creationId xmlns:p14="http://schemas.microsoft.com/office/powerpoint/2010/main" val="1539821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do all types of activities like running, playing tennis, yoga, lifting weights, etc. to keep their physical bodies healthy.  But doing a Random Act of Kindness is essential to keeping our mental and emotional health at it’s best.</a:t>
            </a:r>
          </a:p>
        </p:txBody>
      </p:sp>
      <p:sp>
        <p:nvSpPr>
          <p:cNvPr id="4" name="Slide Number Placeholder 3"/>
          <p:cNvSpPr>
            <a:spLocks noGrp="1"/>
          </p:cNvSpPr>
          <p:nvPr>
            <p:ph type="sldNum" sz="quarter" idx="5"/>
          </p:nvPr>
        </p:nvSpPr>
        <p:spPr/>
        <p:txBody>
          <a:bodyPr/>
          <a:lstStyle/>
          <a:p>
            <a:fld id="{6A1ACAC2-397A-4226-8BD8-A94627A7AD62}" type="slidenum">
              <a:rPr lang="en-US" smtClean="0"/>
              <a:t>5</a:t>
            </a:fld>
            <a:endParaRPr lang="en-US"/>
          </a:p>
        </p:txBody>
      </p:sp>
    </p:spTree>
    <p:extLst>
      <p:ext uri="{BB962C8B-B14F-4D97-AF65-F5344CB8AC3E}">
        <p14:creationId xmlns:p14="http://schemas.microsoft.com/office/powerpoint/2010/main" val="134878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dirty="0">
                <a:solidFill>
                  <a:schemeClr val="tx1"/>
                </a:solidFill>
                <a:effectLst/>
                <a:latin typeface="+mn-lt"/>
                <a:ea typeface="+mn-ea"/>
                <a:cs typeface="+mn-cs"/>
              </a:rPr>
              <a:t>Seeing a RAK Increases the kindness of others. When we are generous,</a:t>
            </a:r>
            <a:r>
              <a:rPr lang="en-US" sz="1200" b="0" kern="1200" baseline="0" dirty="0">
                <a:solidFill>
                  <a:schemeClr val="tx1"/>
                </a:solidFill>
                <a:effectLst/>
                <a:latin typeface="+mn-lt"/>
                <a:ea typeface="+mn-ea"/>
                <a:cs typeface="+mn-cs"/>
              </a:rPr>
              <a:t> it in</a:t>
            </a:r>
            <a:r>
              <a:rPr lang="en-US" sz="1200" b="0" kern="1200" dirty="0">
                <a:solidFill>
                  <a:schemeClr val="tx1"/>
                </a:solidFill>
                <a:effectLst/>
                <a:latin typeface="+mn-lt"/>
                <a:ea typeface="+mn-ea"/>
                <a:cs typeface="+mn-cs"/>
              </a:rPr>
              <a:t>creases the generosity of others.</a:t>
            </a:r>
          </a:p>
          <a:p>
            <a:pPr lvl="0"/>
            <a:r>
              <a:rPr lang="en-US" sz="1200" b="0" kern="1200" dirty="0">
                <a:solidFill>
                  <a:schemeClr val="tx1"/>
                </a:solidFill>
                <a:effectLst/>
                <a:latin typeface="+mn-lt"/>
                <a:ea typeface="+mn-ea"/>
                <a:cs typeface="+mn-cs"/>
              </a:rPr>
              <a:t>It also Affirms our belief in human nature. We see the goodness that is possible in each other. It can create what Abraham Maslow describes as a “peak experience” where we feel “awe, wonder and a sense of ‘rightness’ which makes us feel immensely </a:t>
            </a:r>
            <a:r>
              <a:rPr lang="en-US" sz="1200" b="0" u="sng" kern="1200" dirty="0">
                <a:solidFill>
                  <a:schemeClr val="tx1"/>
                </a:solidFill>
                <a:effectLst/>
                <a:latin typeface="+mn-lt"/>
                <a:ea typeface="+mn-ea"/>
                <a:cs typeface="+mn-cs"/>
                <a:hlinkClick r:id="rId3" tooltip="Psychology Today looks at grateful"/>
              </a:rPr>
              <a:t>grateful</a:t>
            </a:r>
            <a:r>
              <a:rPr lang="en-US" sz="1200" b="0" kern="1200" dirty="0">
                <a:solidFill>
                  <a:schemeClr val="tx1"/>
                </a:solidFill>
                <a:effectLst/>
                <a:latin typeface="+mn-lt"/>
                <a:ea typeface="+mn-ea"/>
                <a:cs typeface="+mn-cs"/>
              </a:rPr>
              <a:t> to be alive” (Taylor, 2013, para. 4).</a:t>
            </a:r>
          </a:p>
          <a:p>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t>6</a:t>
            </a:fld>
            <a:endParaRPr lang="en-US"/>
          </a:p>
        </p:txBody>
      </p:sp>
    </p:spTree>
    <p:extLst>
      <p:ext uri="{BB962C8B-B14F-4D97-AF65-F5344CB8AC3E}">
        <p14:creationId xmlns:p14="http://schemas.microsoft.com/office/powerpoint/2010/main" val="3628890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are the</a:t>
            </a:r>
            <a:r>
              <a:rPr lang="en-US" baseline="0" dirty="0"/>
              <a:t> ones who are in control of how we think and how we act, right?  We can decide if we want to think of the good things that happen in our day and that we will act in a positive way, a way that brings happiness to ourselves and others.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E0DE2F1-69E0-474A-868B-A9179DADF3B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39065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seen the kids in our community embrace RAKs and do multiple things around town…pick up garbage,</a:t>
            </a:r>
            <a:r>
              <a:rPr lang="en-US" baseline="0" dirty="0"/>
              <a:t> do projects with residents of the nursing home, raise money for gift cards, chalk the sidewalks with great motivational sayings.  We’ve seen people leave money at the laundromat for a free wash, money in the </a:t>
            </a:r>
            <a:r>
              <a:rPr lang="en-US" baseline="0" dirty="0" err="1"/>
              <a:t>redbox</a:t>
            </a:r>
            <a:r>
              <a:rPr lang="en-US" baseline="0" dirty="0"/>
              <a:t> for free snacks, etc.</a:t>
            </a:r>
            <a:endParaRPr lang="en-US" dirty="0"/>
          </a:p>
        </p:txBody>
      </p:sp>
      <p:sp>
        <p:nvSpPr>
          <p:cNvPr id="4" name="Slide Number Placeholder 3"/>
          <p:cNvSpPr>
            <a:spLocks noGrp="1"/>
          </p:cNvSpPr>
          <p:nvPr>
            <p:ph type="sldNum" sz="quarter" idx="10"/>
          </p:nvPr>
        </p:nvSpPr>
        <p:spPr/>
        <p:txBody>
          <a:bodyPr/>
          <a:lstStyle/>
          <a:p>
            <a:fld id="{CE0DE2F1-69E0-474A-868B-A9179DADF3B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282491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Elation: The Amazing Effect of Witnessing Acts of Kindness | Psychology Today</a:t>
            </a:r>
            <a:endParaRPr lang="en-US" dirty="0"/>
          </a:p>
        </p:txBody>
      </p:sp>
      <p:sp>
        <p:nvSpPr>
          <p:cNvPr id="4" name="Slide Number Placeholder 3"/>
          <p:cNvSpPr>
            <a:spLocks noGrp="1"/>
          </p:cNvSpPr>
          <p:nvPr>
            <p:ph type="sldNum" sz="quarter" idx="5"/>
          </p:nvPr>
        </p:nvSpPr>
        <p:spPr/>
        <p:txBody>
          <a:bodyPr/>
          <a:lstStyle/>
          <a:p>
            <a:fld id="{6A1ACAC2-397A-4226-8BD8-A94627A7AD62}" type="slidenum">
              <a:rPr lang="en-US" smtClean="0"/>
              <a:t>9</a:t>
            </a:fld>
            <a:endParaRPr lang="en-US"/>
          </a:p>
        </p:txBody>
      </p:sp>
    </p:spTree>
    <p:extLst>
      <p:ext uri="{BB962C8B-B14F-4D97-AF65-F5344CB8AC3E}">
        <p14:creationId xmlns:p14="http://schemas.microsoft.com/office/powerpoint/2010/main" val="3764908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48A87A34-81AB-432B-8DAE-1953F412C126}" type="datetimeFigureOut">
              <a:rPr lang="en-US" smtClean="0"/>
              <a:t>8/3/2021</a:t>
            </a:fld>
            <a:endParaRPr lang="en-US" dirty="0"/>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504898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1077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256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3856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48A87A34-81AB-432B-8DAE-1953F412C126}" type="datetimeFigureOut">
              <a:rPr lang="en-US" smtClean="0"/>
              <a:t>8/3/2021</a:t>
            </a:fld>
            <a:endParaRPr lang="en-US" dirty="0"/>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680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428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0590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821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887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pPr/>
              <a:t>8/3/2021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6D22F896-40B5-4ADD-8801-0D06FADFA095}" type="slidenum">
              <a:rPr lang="en-US" smtClean="0"/>
              <a:pPr/>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1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48A87A34-81AB-432B-8DAE-1953F412C126}" type="datetimeFigureOut">
              <a:rPr lang="en-US" smtClean="0"/>
              <a:pPr/>
              <a:t>8/3/2021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6D22F896-40B5-4ADD-8801-0D06FADFA095}" type="slidenum">
              <a:rPr lang="en-US" smtClean="0"/>
              <a:pPr/>
              <a:t>‹#›</a:t>
            </a:fld>
            <a:endParaRPr lang="en-US" dirty="0"/>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9766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48A87A34-81AB-432B-8DAE-1953F412C126}" type="datetimeFigureOut">
              <a:rPr lang="en-US" smtClean="0"/>
              <a:pPr/>
              <a:t>8/3/2021</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9199035"/>
      </p:ext>
    </p:extLst>
  </p:cSld>
  <p:clrMap bg1="lt1" tx1="dk1" bg2="lt2" tx2="dk2" accent1="accent1" accent2="accent2" accent3="accent3" accent4="accent4" accent5="accent5" accent6="accent6" hlink="hlink" folHlink="folHlink"/>
  <p:sldLayoutIdLst>
    <p:sldLayoutId id="2147484719" r:id="rId1"/>
    <p:sldLayoutId id="2147484720" r:id="rId2"/>
    <p:sldLayoutId id="2147484721" r:id="rId3"/>
    <p:sldLayoutId id="2147484722" r:id="rId4"/>
    <p:sldLayoutId id="2147484723" r:id="rId5"/>
    <p:sldLayoutId id="2147484724" r:id="rId6"/>
    <p:sldLayoutId id="2147484725" r:id="rId7"/>
    <p:sldLayoutId id="2147484726" r:id="rId8"/>
    <p:sldLayoutId id="2147484727" r:id="rId9"/>
    <p:sldLayoutId id="2147484728" r:id="rId10"/>
    <p:sldLayoutId id="214748472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bouncebackproject.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6.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to the air to catch a frisbee&#10;&#10;Description automatically generated">
            <a:extLst>
              <a:ext uri="{FF2B5EF4-FFF2-40B4-BE49-F238E27FC236}">
                <a16:creationId xmlns:a16="http://schemas.microsoft.com/office/drawing/2014/main" id="{7C8ED96D-A825-F94D-AFC1-D0F4660F39B6}"/>
              </a:ext>
            </a:extLst>
          </p:cNvPr>
          <p:cNvPicPr>
            <a:picLocks noChangeAspect="1"/>
          </p:cNvPicPr>
          <p:nvPr/>
        </p:nvPicPr>
        <p:blipFill>
          <a:blip r:embed="rId3"/>
          <a:stretch>
            <a:fillRect/>
          </a:stretch>
        </p:blipFill>
        <p:spPr>
          <a:xfrm>
            <a:off x="-473926" y="0"/>
            <a:ext cx="9617926" cy="6858000"/>
          </a:xfrm>
          <a:prstGeom prst="rect">
            <a:avLst/>
          </a:prstGeom>
        </p:spPr>
      </p:pic>
      <p:pic>
        <p:nvPicPr>
          <p:cNvPr id="5" name="Picture 4">
            <a:extLst>
              <a:ext uri="{FF2B5EF4-FFF2-40B4-BE49-F238E27FC236}">
                <a16:creationId xmlns:a16="http://schemas.microsoft.com/office/drawing/2014/main" id="{12CC1B71-0DCF-1445-AFED-7D24DA4BF673}"/>
              </a:ext>
            </a:extLst>
          </p:cNvPr>
          <p:cNvPicPr>
            <a:picLocks noChangeAspect="1"/>
          </p:cNvPicPr>
          <p:nvPr/>
        </p:nvPicPr>
        <p:blipFill rotWithShape="1">
          <a:blip r:embed="rId4"/>
          <a:srcRect t="77724"/>
          <a:stretch/>
        </p:blipFill>
        <p:spPr>
          <a:xfrm>
            <a:off x="309137" y="1976285"/>
            <a:ext cx="8051800" cy="718574"/>
          </a:xfrm>
          <a:prstGeom prst="rect">
            <a:avLst/>
          </a:prstGeom>
        </p:spPr>
      </p:pic>
      <p:pic>
        <p:nvPicPr>
          <p:cNvPr id="4" name="Picture 3" descr="A close up of a logo&#10;&#10;Description automatically generated">
            <a:extLst>
              <a:ext uri="{FF2B5EF4-FFF2-40B4-BE49-F238E27FC236}">
                <a16:creationId xmlns:a16="http://schemas.microsoft.com/office/drawing/2014/main" id="{BF0F03C5-78AE-CE44-84DB-5DE52211F096}"/>
              </a:ext>
            </a:extLst>
          </p:cNvPr>
          <p:cNvPicPr>
            <a:picLocks noChangeAspect="1"/>
          </p:cNvPicPr>
          <p:nvPr/>
        </p:nvPicPr>
        <p:blipFill>
          <a:blip r:embed="rId5"/>
          <a:stretch>
            <a:fillRect/>
          </a:stretch>
        </p:blipFill>
        <p:spPr>
          <a:xfrm>
            <a:off x="59572" y="331781"/>
            <a:ext cx="8775291" cy="1644504"/>
          </a:xfrm>
          <a:prstGeom prst="rect">
            <a:avLst/>
          </a:prstGeom>
        </p:spPr>
      </p:pic>
    </p:spTree>
    <p:extLst>
      <p:ext uri="{BB962C8B-B14F-4D97-AF65-F5344CB8AC3E}">
        <p14:creationId xmlns:p14="http://schemas.microsoft.com/office/powerpoint/2010/main" val="8766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2" name="Title 1"/>
          <p:cNvSpPr>
            <a:spLocks noGrp="1"/>
          </p:cNvSpPr>
          <p:nvPr>
            <p:ph type="title"/>
          </p:nvPr>
        </p:nvSpPr>
        <p:spPr>
          <a:xfrm>
            <a:off x="430056" y="559477"/>
            <a:ext cx="2823900" cy="5709931"/>
          </a:xfrm>
        </p:spPr>
        <p:txBody>
          <a:bodyPr>
            <a:normAutofit/>
          </a:bodyPr>
          <a:lstStyle/>
          <a:p>
            <a:pPr algn="ctr"/>
            <a:r>
              <a:rPr lang="en-US" b="1" dirty="0"/>
              <a:t>RAOK in Your Life</a:t>
            </a:r>
          </a:p>
        </p:txBody>
      </p:sp>
      <p:pic>
        <p:nvPicPr>
          <p:cNvPr id="4" name="Picture 3">
            <a:extLst>
              <a:ext uri="{FF2B5EF4-FFF2-40B4-BE49-F238E27FC236}">
                <a16:creationId xmlns:a16="http://schemas.microsoft.com/office/drawing/2014/main" id="{DC2C605E-B324-2547-8EE1-A5CD1AAD8769}"/>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8" name="Content Placeholder 2">
            <a:extLst>
              <a:ext uri="{FF2B5EF4-FFF2-40B4-BE49-F238E27FC236}">
                <a16:creationId xmlns:a16="http://schemas.microsoft.com/office/drawing/2014/main" id="{7C004FA9-CB90-4A91-8F9D-49F5F03EC072}"/>
              </a:ext>
            </a:extLst>
          </p:cNvPr>
          <p:cNvGraphicFramePr>
            <a:graphicFrameLocks noGrp="1"/>
          </p:cNvGraphicFramePr>
          <p:nvPr>
            <p:ph idx="1"/>
            <p:extLst>
              <p:ext uri="{D42A27DB-BD31-4B8C-83A1-F6EECF244321}">
                <p14:modId xmlns:p14="http://schemas.microsoft.com/office/powerpoint/2010/main" val="3254614112"/>
              </p:ext>
            </p:extLst>
          </p:nvPr>
        </p:nvGraphicFramePr>
        <p:xfrm>
          <a:off x="3918289" y="789082"/>
          <a:ext cx="4798142"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363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6" name="Straight Connector 1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6995F625-BE4F-4433-8290-5DF0E858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80102662-1FA4-4C7A-B144-19699DF43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655E224A-5F26-423E-949C-07A720F39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081" y="610955"/>
            <a:ext cx="8195838"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6" name="Rectangle 25">
            <a:extLst>
              <a:ext uri="{FF2B5EF4-FFF2-40B4-BE49-F238E27FC236}">
                <a16:creationId xmlns:a16="http://schemas.microsoft.com/office/drawing/2014/main" id="{A6F1DA18-4CA4-40CF-9ACA-105D837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89" y="777240"/>
            <a:ext cx="7948422" cy="5303520"/>
          </a:xfrm>
          <a:prstGeom prst="rect">
            <a:avLst/>
          </a:prstGeom>
          <a:solidFill>
            <a:schemeClr val="bg1"/>
          </a:solidFill>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944510" y="1508273"/>
            <a:ext cx="7254980" cy="4934421"/>
          </a:xfrm>
        </p:spPr>
        <p:txBody>
          <a:bodyPr vert="horz" lIns="91440" tIns="45720" rIns="91440" bIns="45720" rtlCol="0" anchor="ctr">
            <a:normAutofit fontScale="90000"/>
          </a:bodyPr>
          <a:lstStyle/>
          <a:p>
            <a:pPr lvl="0" algn="ctr">
              <a:lnSpc>
                <a:spcPct val="83000"/>
              </a:lnSpc>
            </a:pPr>
            <a:r>
              <a:rPr lang="en-US" sz="2800" dirty="0"/>
              <a:t>Want to Become Part of the Movement?</a:t>
            </a:r>
            <a:br>
              <a:rPr lang="en-US" sz="2800" dirty="0"/>
            </a:br>
            <a:br>
              <a:rPr lang="en-US" sz="2800" dirty="0"/>
            </a:br>
            <a:r>
              <a:rPr lang="en-US" sz="2800" dirty="0"/>
              <a:t>Text bounceback to: 833-956-0928</a:t>
            </a:r>
            <a:br>
              <a:rPr lang="en-US" sz="2800" dirty="0"/>
            </a:br>
            <a:br>
              <a:rPr lang="en-US" sz="2800" dirty="0"/>
            </a:br>
            <a:r>
              <a:rPr lang="en-US" sz="2800" dirty="0"/>
              <a:t>Like us on Facebook: </a:t>
            </a:r>
            <a:br>
              <a:rPr lang="en-US" sz="2800" dirty="0"/>
            </a:br>
            <a:r>
              <a:rPr lang="en-US" sz="2800" dirty="0"/>
              <a:t>Bounce Back Project</a:t>
            </a:r>
            <a:br>
              <a:rPr lang="en-US" sz="2800" dirty="0"/>
            </a:br>
            <a:br>
              <a:rPr lang="en-US" sz="2800" dirty="0"/>
            </a:br>
            <a:r>
              <a:rPr lang="en-US" sz="2800" dirty="0"/>
              <a:t>Check out our web pages:</a:t>
            </a:r>
            <a:br>
              <a:rPr lang="en-US" sz="2800" dirty="0"/>
            </a:br>
            <a:r>
              <a:rPr lang="en-US" sz="2800" u="sng" dirty="0">
                <a:hlinkClick r:id="rId4">
                  <a:extLst>
                    <a:ext uri="{A12FA001-AC4F-418D-AE19-62706E023703}">
                      <ahyp:hlinkClr xmlns:ahyp="http://schemas.microsoft.com/office/drawing/2018/hyperlinkcolor" val="tx"/>
                    </a:ext>
                  </a:extLst>
                </a:hlinkClick>
              </a:rPr>
              <a:t>www.bouncebackproject.org</a:t>
            </a:r>
            <a:br>
              <a:rPr lang="en-US" sz="2800" u="sng" dirty="0"/>
            </a:br>
            <a:br>
              <a:rPr lang="en-US" sz="2800" u="sng" dirty="0"/>
            </a:br>
            <a:r>
              <a:rPr lang="en-US" sz="2800" dirty="0"/>
              <a:t>Sign up for newsletter:</a:t>
            </a:r>
            <a:br>
              <a:rPr lang="en-US" sz="2800" u="sng" dirty="0"/>
            </a:br>
            <a:r>
              <a:rPr lang="en-US" sz="2800" u="sng" dirty="0"/>
              <a:t>https://</a:t>
            </a:r>
            <a:r>
              <a:rPr lang="en-US" sz="2800" u="sng" dirty="0" err="1"/>
              <a:t>bit.ly</a:t>
            </a:r>
            <a:r>
              <a:rPr lang="en-US" sz="2800" u="sng" dirty="0"/>
              <a:t>/3wVS3zo</a:t>
            </a:r>
            <a:br>
              <a:rPr lang="en-US" sz="1400" b="1" u="sng" dirty="0">
                <a:solidFill>
                  <a:schemeClr val="tx1"/>
                </a:solidFill>
              </a:rPr>
            </a:br>
            <a:br>
              <a:rPr lang="en-US" sz="1400" dirty="0">
                <a:solidFill>
                  <a:schemeClr val="tx1"/>
                </a:solidFill>
              </a:rPr>
            </a:br>
            <a:br>
              <a:rPr lang="en-US" sz="2200" u="sng" cap="all" spc="-100" dirty="0"/>
            </a:br>
            <a:br>
              <a:rPr lang="en-US" sz="1800" cap="all" spc="-100" dirty="0"/>
            </a:br>
            <a:endParaRPr lang="en-US" sz="1800" cap="all" spc="-100" dirty="0"/>
          </a:p>
        </p:txBody>
      </p:sp>
      <p:sp>
        <p:nvSpPr>
          <p:cNvPr id="28" name="Rectangle 27">
            <a:extLst>
              <a:ext uri="{FF2B5EF4-FFF2-40B4-BE49-F238E27FC236}">
                <a16:creationId xmlns:a16="http://schemas.microsoft.com/office/drawing/2014/main" id="{7C6D1B74-744B-4231-97DB-86B4C9C5E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610955"/>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ABC98C72-9EDD-4426-B45A-84E06A7CD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4887186-EE44-4AD3-BEFE-3478B45371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6365" y="611442"/>
            <a:ext cx="0" cy="64008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8EECC4E-F1C0-4C09-A7FD-4D623DACCC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37635" y="1244380"/>
            <a:ext cx="1268730" cy="0"/>
          </a:xfrm>
          <a:prstGeom prst="line">
            <a:avLst/>
          </a:prstGeom>
          <a:solidFill>
            <a:schemeClr val="tx1">
              <a:lumMod val="85000"/>
              <a:lumOff val="15000"/>
            </a:schemeClr>
          </a:solidFill>
          <a:ln>
            <a:solidFill>
              <a:schemeClr val="tx1">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C9D18E8E-FBC2-AA47-88B0-6222388C4AD2}"/>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74772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2">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42" name="Rectangle 34">
            <a:extLst>
              <a:ext uri="{FF2B5EF4-FFF2-40B4-BE49-F238E27FC236}">
                <a16:creationId xmlns:a16="http://schemas.microsoft.com/office/drawing/2014/main" id="{A069235B-22DB-4231-8291-D64DA2CDE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43" name="Rectangle 36">
            <a:extLst>
              <a:ext uri="{FF2B5EF4-FFF2-40B4-BE49-F238E27FC236}">
                <a16:creationId xmlns:a16="http://schemas.microsoft.com/office/drawing/2014/main" id="{7AAE40DA-1F5A-4A1A-89CA-2BC620DCD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7FD79D54-BE6C-904D-8540-8CDD793B71D0}"/>
              </a:ext>
            </a:extLst>
          </p:cNvPr>
          <p:cNvPicPr>
            <a:picLocks noChangeAspect="1"/>
          </p:cNvPicPr>
          <p:nvPr/>
        </p:nvPicPr>
        <p:blipFill>
          <a:blip r:embed="rId2"/>
          <a:stretch>
            <a:fillRect/>
          </a:stretch>
        </p:blipFill>
        <p:spPr>
          <a:xfrm>
            <a:off x="539750" y="2673350"/>
            <a:ext cx="8064500" cy="1511300"/>
          </a:xfrm>
          <a:prstGeom prst="rect">
            <a:avLst/>
          </a:prstGeom>
        </p:spPr>
      </p:pic>
    </p:spTree>
    <p:extLst>
      <p:ext uri="{BB962C8B-B14F-4D97-AF65-F5344CB8AC3E}">
        <p14:creationId xmlns:p14="http://schemas.microsoft.com/office/powerpoint/2010/main" val="206084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4" name="Rectangle 123">
            <a:extLst>
              <a:ext uri="{FF2B5EF4-FFF2-40B4-BE49-F238E27FC236}">
                <a16:creationId xmlns:a16="http://schemas.microsoft.com/office/drawing/2014/main" id="{7455F7F3-3A58-4BBB-95C7-CF706F9F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3AE3D314-6F93-4D91-8C0F-E92657F465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3314699" cy="6382512"/>
          </a:xfrm>
          <a:prstGeom prst="rect">
            <a:avLst/>
          </a:prstGeom>
          <a:solidFill>
            <a:schemeClr val="bg2"/>
          </a:solidFill>
          <a:ln w="6350" cap="flat" cmpd="sng" algn="ctr">
            <a:noFill/>
            <a:prstDash val="solid"/>
          </a:ln>
          <a:effectLst>
            <a:softEdge rad="0"/>
          </a:effectLst>
        </p:spPr>
      </p:sp>
      <p:sp>
        <p:nvSpPr>
          <p:cNvPr id="119" name="Title 1">
            <a:extLst>
              <a:ext uri="{FF2B5EF4-FFF2-40B4-BE49-F238E27FC236}">
                <a16:creationId xmlns:a16="http://schemas.microsoft.com/office/drawing/2014/main" id="{457E2CD7-4B92-6642-BCF5-7D37DA421A5C}"/>
              </a:ext>
            </a:extLst>
          </p:cNvPr>
          <p:cNvSpPr txBox="1">
            <a:spLocks/>
          </p:cNvSpPr>
          <p:nvPr/>
        </p:nvSpPr>
        <p:spPr>
          <a:xfrm>
            <a:off x="430056" y="559477"/>
            <a:ext cx="2823900" cy="5709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spcAft>
                <a:spcPts val="600"/>
              </a:spcAft>
            </a:pPr>
            <a:r>
              <a:rPr lang="en-US" sz="4800" b="1" cap="none" dirty="0">
                <a:solidFill>
                  <a:schemeClr val="tx1">
                    <a:lumMod val="85000"/>
                    <a:lumOff val="15000"/>
                  </a:schemeClr>
                </a:solidFill>
                <a:ea typeface="+mn-ea"/>
                <a:cs typeface="+mn-cs"/>
              </a:rPr>
              <a:t>What is Bounce Back</a:t>
            </a:r>
          </a:p>
          <a:p>
            <a:pPr algn="ctr">
              <a:spcAft>
                <a:spcPts val="600"/>
              </a:spcAft>
            </a:pPr>
            <a:r>
              <a:rPr lang="en-US" sz="4800" b="1" cap="none" dirty="0">
                <a:solidFill>
                  <a:schemeClr val="tx1">
                    <a:lumMod val="85000"/>
                    <a:lumOff val="15000"/>
                  </a:schemeClr>
                </a:solidFill>
                <a:ea typeface="+mn-ea"/>
                <a:cs typeface="+mn-cs"/>
              </a:rPr>
              <a:t>Project?</a:t>
            </a:r>
          </a:p>
        </p:txBody>
      </p:sp>
      <p:pic>
        <p:nvPicPr>
          <p:cNvPr id="4" name="Picture 3">
            <a:extLst>
              <a:ext uri="{FF2B5EF4-FFF2-40B4-BE49-F238E27FC236}">
                <a16:creationId xmlns:a16="http://schemas.microsoft.com/office/drawing/2014/main" id="{861F0C33-0F40-0D45-A6A4-1368F62EBCDC}"/>
              </a:ext>
            </a:extLst>
          </p:cNvPr>
          <p:cNvPicPr>
            <a:picLocks noChangeAspect="1"/>
          </p:cNvPicPr>
          <p:nvPr/>
        </p:nvPicPr>
        <p:blipFill>
          <a:blip r:embed="rId3"/>
          <a:stretch>
            <a:fillRect/>
          </a:stretch>
        </p:blipFill>
        <p:spPr>
          <a:xfrm>
            <a:off x="8406580" y="6058130"/>
            <a:ext cx="497020" cy="586804"/>
          </a:xfrm>
          <a:prstGeom prst="rect">
            <a:avLst/>
          </a:prstGeom>
        </p:spPr>
      </p:pic>
      <p:graphicFrame>
        <p:nvGraphicFramePr>
          <p:cNvPr id="53" name="Content Placeholder 2">
            <a:extLst>
              <a:ext uri="{FF2B5EF4-FFF2-40B4-BE49-F238E27FC236}">
                <a16:creationId xmlns:a16="http://schemas.microsoft.com/office/drawing/2014/main" id="{41DC819F-D708-4592-87A8-87B3D9DDE4BF}"/>
              </a:ext>
            </a:extLst>
          </p:cNvPr>
          <p:cNvGraphicFramePr>
            <a:graphicFrameLocks noGrp="1"/>
          </p:cNvGraphicFramePr>
          <p:nvPr>
            <p:ph idx="1"/>
            <p:extLst>
              <p:ext uri="{D42A27DB-BD31-4B8C-83A1-F6EECF244321}">
                <p14:modId xmlns:p14="http://schemas.microsoft.com/office/powerpoint/2010/main" val="527577974"/>
              </p:ext>
            </p:extLst>
          </p:nvPr>
        </p:nvGraphicFramePr>
        <p:xfrm>
          <a:off x="4108593" y="800947"/>
          <a:ext cx="4429635" cy="52307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2658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261" y="1093787"/>
            <a:ext cx="2294977" cy="4697413"/>
          </a:xfrm>
        </p:spPr>
        <p:txBody>
          <a:bodyPr>
            <a:normAutofit/>
          </a:bodyPr>
          <a:lstStyle/>
          <a:p>
            <a:r>
              <a:rPr lang="en-US" b="1" dirty="0"/>
              <a:t>Bounce</a:t>
            </a:r>
            <a:r>
              <a:rPr lang="en-US" dirty="0"/>
              <a:t> </a:t>
            </a:r>
            <a:r>
              <a:rPr lang="en-US" b="1" dirty="0"/>
              <a:t>Back</a:t>
            </a:r>
            <a:br>
              <a:rPr lang="en-US" b="1" dirty="0"/>
            </a:br>
            <a:r>
              <a:rPr lang="en-US" b="1" dirty="0"/>
              <a:t>Project Tools</a:t>
            </a:r>
          </a:p>
        </p:txBody>
      </p:sp>
      <p:sp>
        <p:nvSpPr>
          <p:cNvPr id="3" name="Content Placeholder 2"/>
          <p:cNvSpPr>
            <a:spLocks noGrp="1"/>
          </p:cNvSpPr>
          <p:nvPr>
            <p:ph idx="1"/>
          </p:nvPr>
        </p:nvSpPr>
        <p:spPr>
          <a:xfrm>
            <a:off x="3911600" y="1093788"/>
            <a:ext cx="4373958" cy="4697413"/>
          </a:xfrm>
        </p:spPr>
        <p:txBody>
          <a:bodyPr>
            <a:normAutofit/>
          </a:bodyPr>
          <a:lstStyle/>
          <a:p>
            <a:pPr marL="0" indent="0">
              <a:lnSpc>
                <a:spcPct val="110000"/>
              </a:lnSpc>
              <a:buNone/>
            </a:pPr>
            <a:r>
              <a:rPr lang="en-US" sz="2000"/>
              <a:t>Purpose: to expand resilience by retraining our mind to focus on the positive, increase the feelings of well-being and decrease the feelings of depression</a:t>
            </a:r>
          </a:p>
          <a:p>
            <a:pPr>
              <a:lnSpc>
                <a:spcPct val="110000"/>
              </a:lnSpc>
              <a:buFontTx/>
              <a:buChar char="-"/>
            </a:pPr>
            <a:r>
              <a:rPr lang="en-US" sz="2000"/>
              <a:t>Random Acts of Kindness</a:t>
            </a:r>
          </a:p>
          <a:p>
            <a:pPr>
              <a:lnSpc>
                <a:spcPct val="110000"/>
              </a:lnSpc>
              <a:buFontTx/>
              <a:buChar char="-"/>
            </a:pPr>
            <a:r>
              <a:rPr lang="en-US" sz="2000"/>
              <a:t>Three Good Things</a:t>
            </a:r>
          </a:p>
          <a:p>
            <a:pPr>
              <a:lnSpc>
                <a:spcPct val="110000"/>
              </a:lnSpc>
              <a:buFontTx/>
              <a:buChar char="-"/>
            </a:pPr>
            <a:r>
              <a:rPr lang="en-US" sz="2000"/>
              <a:t>Gratitude </a:t>
            </a:r>
          </a:p>
          <a:p>
            <a:pPr>
              <a:lnSpc>
                <a:spcPct val="110000"/>
              </a:lnSpc>
              <a:buFontTx/>
              <a:buChar char="-"/>
            </a:pPr>
            <a:r>
              <a:rPr lang="en-US" sz="2000"/>
              <a:t>Social Connections</a:t>
            </a:r>
          </a:p>
          <a:p>
            <a:pPr>
              <a:lnSpc>
                <a:spcPct val="110000"/>
              </a:lnSpc>
              <a:buFontTx/>
              <a:buChar char="-"/>
            </a:pPr>
            <a:r>
              <a:rPr lang="en-US" sz="2000"/>
              <a:t>Mindfulness and Self-Care</a:t>
            </a:r>
          </a:p>
          <a:p>
            <a:pPr>
              <a:lnSpc>
                <a:spcPct val="110000"/>
              </a:lnSpc>
              <a:buFontTx/>
              <a:buChar char="-"/>
            </a:pPr>
            <a:r>
              <a:rPr lang="en-US" sz="2000"/>
              <a:t>Purpose</a:t>
            </a:r>
          </a:p>
        </p:txBody>
      </p:sp>
      <p:pic>
        <p:nvPicPr>
          <p:cNvPr id="4" name="Picture 3">
            <a:extLst>
              <a:ext uri="{FF2B5EF4-FFF2-40B4-BE49-F238E27FC236}">
                <a16:creationId xmlns:a16="http://schemas.microsoft.com/office/drawing/2014/main" id="{AF32E95A-E2A2-134B-9350-72120B817FF1}"/>
              </a:ext>
            </a:extLst>
          </p:cNvPr>
          <p:cNvPicPr>
            <a:picLocks noChangeAspect="1"/>
          </p:cNvPicPr>
          <p:nvPr/>
        </p:nvPicPr>
        <p:blipFill>
          <a:blip r:embed="rId3"/>
          <a:stretch>
            <a:fillRect/>
          </a:stretch>
        </p:blipFill>
        <p:spPr>
          <a:xfrm>
            <a:off x="8406580" y="6043382"/>
            <a:ext cx="497020" cy="586804"/>
          </a:xfrm>
          <a:prstGeom prst="rect">
            <a:avLst/>
          </a:prstGeom>
        </p:spPr>
      </p:pic>
    </p:spTree>
    <p:extLst>
      <p:ext uri="{BB962C8B-B14F-4D97-AF65-F5344CB8AC3E}">
        <p14:creationId xmlns:p14="http://schemas.microsoft.com/office/powerpoint/2010/main" val="170304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32F73EB-B46F-4F77-B3DC-7C374906F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ADDB10B3-CF45-4294-8994-0E8AD1FC6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5145417F-1D1B-48A7-B4DA-BAD73B02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6350" cap="sq" cmpd="sng" algn="ctr">
            <a:solidFill>
              <a:schemeClr val="tx1">
                <a:lumMod val="75000"/>
                <a:lumOff val="25000"/>
              </a:schemeClr>
            </a:solidFill>
            <a:prstDash val="solid"/>
            <a:miter lim="800000"/>
          </a:ln>
          <a:effectLst/>
        </p:spPr>
      </p:sp>
      <p:sp>
        <p:nvSpPr>
          <p:cNvPr id="13" name="Rectangle 12">
            <a:extLst>
              <a:ext uri="{FF2B5EF4-FFF2-40B4-BE49-F238E27FC236}">
                <a16:creationId xmlns:a16="http://schemas.microsoft.com/office/drawing/2014/main" id="{13CF9D9F-1672-4D0C-934E-CD9EE1BE5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1910" y="1267730"/>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 name="Group 14">
            <a:extLst>
              <a:ext uri="{FF2B5EF4-FFF2-40B4-BE49-F238E27FC236}">
                <a16:creationId xmlns:a16="http://schemas.microsoft.com/office/drawing/2014/main" id="{1558C702-CA14-4264-B8FC-A5120F75DE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50855" y="1267730"/>
            <a:ext cx="1567331" cy="645295"/>
            <a:chOff x="5318306" y="1386268"/>
            <a:chExt cx="1567331" cy="645295"/>
          </a:xfrm>
        </p:grpSpPr>
        <p:cxnSp>
          <p:nvCxnSpPr>
            <p:cNvPr id="16" name="Straight Connector 15">
              <a:extLst>
                <a:ext uri="{FF2B5EF4-FFF2-40B4-BE49-F238E27FC236}">
                  <a16:creationId xmlns:a16="http://schemas.microsoft.com/office/drawing/2014/main" id="{6621A72C-7343-4A22-8700-696C5860A2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44A4DC-7861-4DCC-9931-5A075855D6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16C316F-BFB5-424F-A951-E962A3B745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2"/>
          </a:solidFill>
          <a:ln w="6350" cap="sq" cmpd="sng" algn="ctr">
            <a:noFill/>
            <a:prstDash val="solid"/>
            <a:miter lim="800000"/>
          </a:ln>
          <a:effectLst/>
        </p:spPr>
      </p:sp>
      <p:sp>
        <p:nvSpPr>
          <p:cNvPr id="22" name="Rectangle 21">
            <a:extLst>
              <a:ext uri="{FF2B5EF4-FFF2-40B4-BE49-F238E27FC236}">
                <a16:creationId xmlns:a16="http://schemas.microsoft.com/office/drawing/2014/main" id="{1C1D606D-4DA3-4806-8F40-02982F4AD0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31" y="643464"/>
            <a:ext cx="8178968" cy="5571072"/>
          </a:xfrm>
          <a:prstGeom prst="rect">
            <a:avLst/>
          </a:prstGeom>
          <a:solidFill>
            <a:srgbClr val="FFFFFF"/>
          </a:solidFill>
          <a:ln w="9525" cap="flat" cmpd="sng" algn="ctr">
            <a:noFill/>
            <a:prstDash val="solid"/>
          </a:ln>
          <a:effectLst>
            <a:softEdge rad="0"/>
          </a:effectLst>
        </p:spPr>
      </p:sp>
      <p:sp useBgFill="1">
        <p:nvSpPr>
          <p:cNvPr id="24" name="Rectangle 23">
            <a:extLst>
              <a:ext uri="{FF2B5EF4-FFF2-40B4-BE49-F238E27FC236}">
                <a16:creationId xmlns:a16="http://schemas.microsoft.com/office/drawing/2014/main" id="{CD7A4F52-D451-483C-8243-5B0F83B91D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10" y="809244"/>
            <a:ext cx="7934706" cy="5239512"/>
          </a:xfrm>
          <a:prstGeom prst="rect">
            <a:avLst/>
          </a:prstGeom>
          <a:ln w="6350" cap="sq" cmpd="sng" algn="ctr">
            <a:noFill/>
            <a:prstDash val="solid"/>
            <a:miter lim="800000"/>
          </a:ln>
          <a:effectLst/>
        </p:spPr>
      </p:sp>
      <p:sp>
        <p:nvSpPr>
          <p:cNvPr id="2" name="Title 1"/>
          <p:cNvSpPr>
            <a:spLocks noGrp="1"/>
          </p:cNvSpPr>
          <p:nvPr>
            <p:ph type="title"/>
          </p:nvPr>
        </p:nvSpPr>
        <p:spPr>
          <a:xfrm>
            <a:off x="856412" y="1260389"/>
            <a:ext cx="5028493" cy="4335616"/>
          </a:xfrm>
        </p:spPr>
        <p:txBody>
          <a:bodyPr vert="horz" lIns="91440" tIns="45720" rIns="91440" bIns="45720" rtlCol="0" anchor="ctr">
            <a:normAutofit/>
          </a:bodyPr>
          <a:lstStyle/>
          <a:p>
            <a:pPr algn="r">
              <a:lnSpc>
                <a:spcPct val="83000"/>
              </a:lnSpc>
            </a:pPr>
            <a:r>
              <a:rPr lang="en-US" sz="4700" cap="all" spc="-100">
                <a:solidFill>
                  <a:schemeClr val="tx1"/>
                </a:solidFill>
              </a:rPr>
              <a:t>Random Acts of Kindness</a:t>
            </a:r>
          </a:p>
        </p:txBody>
      </p:sp>
      <p:cxnSp>
        <p:nvCxnSpPr>
          <p:cNvPr id="26" name="Straight Connector 25">
            <a:extLst>
              <a:ext uri="{FF2B5EF4-FFF2-40B4-BE49-F238E27FC236}">
                <a16:creationId xmlns:a16="http://schemas.microsoft.com/office/drawing/2014/main" id="{23413C9D-32A8-4475-92E1-327E029906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4"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FC8DD8A-4FDD-104E-8C2E-39AF856CC421}"/>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5138522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hade val="92000"/>
                <a:satMod val="160000"/>
              </a:schemeClr>
            </a:gs>
            <a:gs pos="77000">
              <a:schemeClr val="bg1">
                <a:tint val="100000"/>
                <a:shade val="73000"/>
                <a:satMod val="155000"/>
              </a:schemeClr>
            </a:gs>
            <a:gs pos="100000">
              <a:schemeClr val="bg1">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EFDCDD6-2444-445B-B2A6-41F0C73EF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lumMod val="7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AA927C3B-99B6-4CC8-9B17-E037F8499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74824" cy="6858000"/>
          </a:xfrm>
          <a:prstGeom prst="rect">
            <a:avLst/>
          </a:prstGeom>
          <a:ln w="6350" cap="sq" cmpd="sng" algn="ctr">
            <a:noFill/>
            <a:prstDash val="solid"/>
            <a:miter lim="800000"/>
          </a:ln>
          <a:effectLst/>
        </p:spPr>
        <p:style>
          <a:lnRef idx="0">
            <a:scrgbClr r="0" g="0" b="0"/>
          </a:lnRef>
          <a:fillRef idx="1002">
            <a:schemeClr val="lt1"/>
          </a:fillRef>
          <a:effectRef idx="0">
            <a:scrgbClr r="0" g="0" b="0"/>
          </a:effectRef>
          <a:fontRef idx="major"/>
        </p:style>
      </p:sp>
      <p:sp>
        <p:nvSpPr>
          <p:cNvPr id="2" name="Title 1"/>
          <p:cNvSpPr>
            <a:spLocks noGrp="1"/>
          </p:cNvSpPr>
          <p:nvPr>
            <p:ph type="ctrTitle"/>
          </p:nvPr>
        </p:nvSpPr>
        <p:spPr>
          <a:xfrm>
            <a:off x="842011" y="1129369"/>
            <a:ext cx="4493893" cy="4599263"/>
          </a:xfrm>
        </p:spPr>
        <p:txBody>
          <a:bodyPr>
            <a:normAutofit/>
          </a:bodyPr>
          <a:lstStyle/>
          <a:p>
            <a:r>
              <a:rPr lang="en-US" sz="5200" b="1">
                <a:solidFill>
                  <a:schemeClr val="tx1">
                    <a:lumMod val="75000"/>
                    <a:lumOff val="25000"/>
                  </a:schemeClr>
                </a:solidFill>
              </a:rPr>
              <a:t>Random Acts of Kindness</a:t>
            </a:r>
          </a:p>
        </p:txBody>
      </p:sp>
      <p:sp>
        <p:nvSpPr>
          <p:cNvPr id="12" name="Rectangle 11">
            <a:extLst>
              <a:ext uri="{FF2B5EF4-FFF2-40B4-BE49-F238E27FC236}">
                <a16:creationId xmlns:a16="http://schemas.microsoft.com/office/drawing/2014/main" id="{2EF28772-B422-402E-B5DE-1B9D7D9C46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4824" y="0"/>
            <a:ext cx="3169176" cy="6858000"/>
          </a:xfrm>
          <a:prstGeom prst="rect">
            <a:avLst/>
          </a:prstGeom>
          <a:blipFill dpi="0" rotWithShape="1">
            <a:blip r:embed="rId3">
              <a:alphaModFix amt="6000"/>
              <a:duotone>
                <a:schemeClr val="bg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6453174" y="353961"/>
            <a:ext cx="2263123" cy="5810865"/>
          </a:xfrm>
        </p:spPr>
        <p:txBody>
          <a:bodyPr anchor="ctr">
            <a:noAutofit/>
          </a:bodyPr>
          <a:lstStyle/>
          <a:p>
            <a:pPr algn="l">
              <a:spcAft>
                <a:spcPts val="600"/>
              </a:spcAft>
            </a:pPr>
            <a:r>
              <a:rPr lang="en-US" sz="2400" b="1" dirty="0">
                <a:solidFill>
                  <a:srgbClr val="FFFFFF"/>
                </a:solidFill>
              </a:rPr>
              <a:t>Doing an act of kindness produces the single most reliable momentary increase in well-being of any exercise that has been tested.</a:t>
            </a:r>
          </a:p>
          <a:p>
            <a:pPr algn="l">
              <a:spcAft>
                <a:spcPts val="600"/>
              </a:spcAft>
            </a:pPr>
            <a:r>
              <a:rPr lang="en-US" sz="2400" i="1" dirty="0">
                <a:solidFill>
                  <a:srgbClr val="FFFFFF"/>
                </a:solidFill>
              </a:rPr>
              <a:t>Dr. Martin Seligman</a:t>
            </a:r>
          </a:p>
          <a:p>
            <a:pPr algn="l">
              <a:spcAft>
                <a:spcPts val="600"/>
              </a:spcAft>
            </a:pPr>
            <a:r>
              <a:rPr lang="en-US" sz="2400" i="1" dirty="0">
                <a:solidFill>
                  <a:srgbClr val="FFFFFF"/>
                </a:solidFill>
              </a:rPr>
              <a:t>University of Pennsylvania</a:t>
            </a:r>
          </a:p>
        </p:txBody>
      </p:sp>
      <p:pic>
        <p:nvPicPr>
          <p:cNvPr id="7" name="Picture 6">
            <a:extLst>
              <a:ext uri="{FF2B5EF4-FFF2-40B4-BE49-F238E27FC236}">
                <a16:creationId xmlns:a16="http://schemas.microsoft.com/office/drawing/2014/main" id="{0C1AE759-8BA6-A342-BFCC-1D57F775ABC8}"/>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71427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0D70C8A-A50E-4B41-86A2-E2F855812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022" y="237744"/>
            <a:ext cx="8791956" cy="6382512"/>
          </a:xfrm>
          <a:prstGeom prst="rect">
            <a:avLst/>
          </a:prstGeom>
          <a:solidFill>
            <a:schemeClr val="bg2"/>
          </a:solidFill>
          <a:ln w="6350" cap="flat" cmpd="sng" algn="ctr">
            <a:noFill/>
            <a:prstDash val="solid"/>
          </a:ln>
          <a:effectLst>
            <a:softEdge rad="0"/>
          </a:effectLst>
        </p:spPr>
      </p:sp>
      <p:sp>
        <p:nvSpPr>
          <p:cNvPr id="37" name="Rectangle 36">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Rectangle 38">
            <a:extLst>
              <a:ext uri="{FF2B5EF4-FFF2-40B4-BE49-F238E27FC236}">
                <a16:creationId xmlns:a16="http://schemas.microsoft.com/office/drawing/2014/main" id="{51A4F4A1-146B-4D29-852A-F6099667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3">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00862" y="457200"/>
            <a:ext cx="6400235"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43" name="Rectangle 42">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29350" y="621793"/>
            <a:ext cx="6149085"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2883462" y="881210"/>
            <a:ext cx="5563443" cy="1517035"/>
          </a:xfrm>
        </p:spPr>
        <p:txBody>
          <a:bodyPr vert="horz" lIns="91440" tIns="45720" rIns="91440" bIns="45720" rtlCol="0" anchor="ctr">
            <a:normAutofit/>
          </a:bodyPr>
          <a:lstStyle/>
          <a:p>
            <a:pPr algn="l">
              <a:lnSpc>
                <a:spcPct val="90000"/>
              </a:lnSpc>
            </a:pPr>
            <a:r>
              <a:rPr lang="en-US" sz="4800" b="1" cap="none" spc="0" dirty="0">
                <a:solidFill>
                  <a:schemeClr val="tx1">
                    <a:lumMod val="75000"/>
                    <a:lumOff val="25000"/>
                  </a:schemeClr>
                </a:solidFill>
              </a:rPr>
              <a:t>Random Acts of Kindness</a:t>
            </a:r>
          </a:p>
        </p:txBody>
      </p:sp>
      <p:sp>
        <p:nvSpPr>
          <p:cNvPr id="3" name="Subtitle 2"/>
          <p:cNvSpPr>
            <a:spLocks noGrp="1"/>
          </p:cNvSpPr>
          <p:nvPr>
            <p:ph type="subTitle" idx="1"/>
          </p:nvPr>
        </p:nvSpPr>
        <p:spPr>
          <a:xfrm>
            <a:off x="2728452" y="2626840"/>
            <a:ext cx="5825613" cy="3131777"/>
          </a:xfrm>
        </p:spPr>
        <p:txBody>
          <a:bodyPr vert="horz" lIns="91440" tIns="45720" rIns="91440" bIns="45720" rtlCol="0">
            <a:normAutofit lnSpcReduction="10000"/>
          </a:bodyPr>
          <a:lstStyle/>
          <a:p>
            <a:pPr algn="l">
              <a:spcAft>
                <a:spcPts val="600"/>
              </a:spcAft>
            </a:pPr>
            <a:r>
              <a:rPr lang="en-US" sz="2000" dirty="0">
                <a:solidFill>
                  <a:schemeClr val="tx1">
                    <a:lumMod val="75000"/>
                    <a:lumOff val="25000"/>
                  </a:schemeClr>
                </a:solidFill>
              </a:rPr>
              <a:t>“Life is an echo. </a:t>
            </a:r>
          </a:p>
          <a:p>
            <a:pPr marL="342900" indent="-182880" algn="l">
              <a:spcAft>
                <a:spcPts val="600"/>
              </a:spcAft>
              <a:buFont typeface="Garamond" pitchFamily="18" charset="0"/>
              <a:buChar char="◦"/>
            </a:pPr>
            <a:endParaRPr lang="en-US" sz="2000" dirty="0">
              <a:solidFill>
                <a:schemeClr val="tx1">
                  <a:lumMod val="75000"/>
                  <a:lumOff val="25000"/>
                </a:schemeClr>
              </a:solidFill>
            </a:endParaRPr>
          </a:p>
          <a:p>
            <a:pPr marL="342900" indent="-182880" algn="l">
              <a:spcAft>
                <a:spcPts val="600"/>
              </a:spcAft>
              <a:buFont typeface="Garamond" pitchFamily="18" charset="0"/>
              <a:buChar char="◦"/>
            </a:pPr>
            <a:r>
              <a:rPr lang="en-US" sz="2000" dirty="0">
                <a:solidFill>
                  <a:schemeClr val="tx1">
                    <a:lumMod val="75000"/>
                    <a:lumOff val="25000"/>
                  </a:schemeClr>
                </a:solidFill>
              </a:rPr>
              <a:t>What you send out, comes back.            </a:t>
            </a:r>
          </a:p>
          <a:p>
            <a:pPr marL="342900" indent="-182880" algn="l">
              <a:spcAft>
                <a:spcPts val="600"/>
              </a:spcAft>
              <a:buFont typeface="Garamond" pitchFamily="18" charset="0"/>
              <a:buChar char="◦"/>
            </a:pPr>
            <a:r>
              <a:rPr lang="en-US" sz="2000" dirty="0">
                <a:solidFill>
                  <a:schemeClr val="tx1">
                    <a:lumMod val="75000"/>
                    <a:lumOff val="25000"/>
                  </a:schemeClr>
                </a:solidFill>
              </a:rPr>
              <a:t>What you sow, you reap.                          </a:t>
            </a:r>
          </a:p>
          <a:p>
            <a:pPr marL="342900" indent="-182880" algn="l">
              <a:spcAft>
                <a:spcPts val="600"/>
              </a:spcAft>
              <a:buFont typeface="Garamond" pitchFamily="18" charset="0"/>
              <a:buChar char="◦"/>
            </a:pPr>
            <a:r>
              <a:rPr lang="en-US" sz="2000" dirty="0">
                <a:solidFill>
                  <a:schemeClr val="tx1">
                    <a:lumMod val="75000"/>
                    <a:lumOff val="25000"/>
                  </a:schemeClr>
                </a:solidFill>
              </a:rPr>
              <a:t>What you give, you get.</a:t>
            </a:r>
          </a:p>
          <a:p>
            <a:pPr marL="342900" indent="-182880" algn="l">
              <a:spcAft>
                <a:spcPts val="600"/>
              </a:spcAft>
              <a:buFont typeface="Garamond" pitchFamily="18" charset="0"/>
              <a:buChar char="◦"/>
            </a:pPr>
            <a:r>
              <a:rPr lang="en-US" sz="2000" dirty="0">
                <a:solidFill>
                  <a:schemeClr val="tx1">
                    <a:lumMod val="75000"/>
                    <a:lumOff val="25000"/>
                  </a:schemeClr>
                </a:solidFill>
              </a:rPr>
              <a:t>What you see in others, exists  in you.”</a:t>
            </a:r>
          </a:p>
          <a:p>
            <a:pPr indent="-182880" algn="l">
              <a:spcAft>
                <a:spcPts val="600"/>
              </a:spcAft>
              <a:buFont typeface="Garamond" pitchFamily="18" charset="0"/>
              <a:buChar char="◦"/>
            </a:pPr>
            <a:endParaRPr lang="en-US" sz="2000" dirty="0">
              <a:solidFill>
                <a:schemeClr val="tx1">
                  <a:lumMod val="75000"/>
                  <a:lumOff val="25000"/>
                </a:schemeClr>
              </a:solidFill>
            </a:endParaRPr>
          </a:p>
          <a:p>
            <a:pPr algn="r">
              <a:spcAft>
                <a:spcPts val="600"/>
              </a:spcAft>
            </a:pPr>
            <a:r>
              <a:rPr lang="en-US" sz="2000" dirty="0">
                <a:solidFill>
                  <a:schemeClr val="tx1">
                    <a:lumMod val="75000"/>
                    <a:lumOff val="25000"/>
                  </a:schemeClr>
                </a:solidFill>
              </a:rPr>
              <a:t>-  Zig Ziglar</a:t>
            </a:r>
            <a:br>
              <a:rPr lang="en-US" dirty="0">
                <a:solidFill>
                  <a:schemeClr val="tx1">
                    <a:lumMod val="75000"/>
                    <a:lumOff val="25000"/>
                  </a:schemeClr>
                </a:solidFill>
              </a:rPr>
            </a:br>
            <a:endParaRPr lang="en-US" dirty="0">
              <a:solidFill>
                <a:schemeClr val="tx1">
                  <a:lumMod val="75000"/>
                  <a:lumOff val="25000"/>
                </a:schemeClr>
              </a:solidFill>
            </a:endParaRPr>
          </a:p>
          <a:p>
            <a:pPr indent="-182880" algn="l">
              <a:spcAft>
                <a:spcPts val="600"/>
              </a:spcAft>
              <a:buFont typeface="Garamond" pitchFamily="18" charset="0"/>
              <a:buChar char="◦"/>
            </a:pPr>
            <a:endParaRPr lang="en-US" dirty="0">
              <a:solidFill>
                <a:schemeClr val="tx1">
                  <a:lumMod val="75000"/>
                  <a:lumOff val="25000"/>
                </a:schemeClr>
              </a:solidFill>
            </a:endParaRPr>
          </a:p>
        </p:txBody>
      </p:sp>
      <p:pic>
        <p:nvPicPr>
          <p:cNvPr id="9" name="Picture 8">
            <a:extLst>
              <a:ext uri="{FF2B5EF4-FFF2-40B4-BE49-F238E27FC236}">
                <a16:creationId xmlns:a16="http://schemas.microsoft.com/office/drawing/2014/main" id="{10268792-B0D7-4F4A-8CC6-DA0C4CBA705C}"/>
              </a:ext>
            </a:extLst>
          </p:cNvPr>
          <p:cNvPicPr>
            <a:picLocks noChangeAspect="1"/>
          </p:cNvPicPr>
          <p:nvPr/>
        </p:nvPicPr>
        <p:blipFill>
          <a:blip r:embed="rId4"/>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4484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FE051AA-0631-4833-B52C-BE76B9D3AA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892" y="457200"/>
            <a:ext cx="8461207"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F2829316-8F5B-4EA1-9581-1F1152944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53" y="621793"/>
            <a:ext cx="8215884" cy="5614416"/>
          </a:xfrm>
          <a:prstGeom prst="rect">
            <a:avLst/>
          </a:prstGeom>
          <a:noFill/>
          <a:ln w="6350" cap="sq" cmpd="sng" algn="ctr">
            <a:solidFill>
              <a:schemeClr val="tx1">
                <a:lumMod val="75000"/>
                <a:lumOff val="25000"/>
              </a:schemeClr>
            </a:solidFill>
            <a:prstDash val="solid"/>
            <a:miter lim="800000"/>
          </a:ln>
          <a:effectLst/>
        </p:spPr>
      </p:sp>
      <p:sp>
        <p:nvSpPr>
          <p:cNvPr id="2" name="Title 1"/>
          <p:cNvSpPr>
            <a:spLocks noGrp="1"/>
          </p:cNvSpPr>
          <p:nvPr>
            <p:ph type="ctrTitle"/>
          </p:nvPr>
        </p:nvSpPr>
        <p:spPr>
          <a:xfrm>
            <a:off x="4014936" y="1348844"/>
            <a:ext cx="4287254" cy="3042706"/>
          </a:xfrm>
        </p:spPr>
        <p:txBody>
          <a:bodyPr>
            <a:normAutofit/>
          </a:bodyPr>
          <a:lstStyle/>
          <a:p>
            <a:pPr algn="r"/>
            <a:r>
              <a:rPr lang="en-US" sz="4400" b="1" dirty="0"/>
              <a:t>Happiness and Random Acts of Kindness</a:t>
            </a:r>
          </a:p>
        </p:txBody>
      </p:sp>
      <p:sp>
        <p:nvSpPr>
          <p:cNvPr id="3" name="Subtitle 2"/>
          <p:cNvSpPr>
            <a:spLocks noGrp="1"/>
          </p:cNvSpPr>
          <p:nvPr>
            <p:ph type="subTitle" idx="1"/>
          </p:nvPr>
        </p:nvSpPr>
        <p:spPr>
          <a:xfrm>
            <a:off x="1371601" y="4062483"/>
            <a:ext cx="6027246" cy="2064037"/>
          </a:xfrm>
        </p:spPr>
        <p:txBody>
          <a:bodyPr>
            <a:normAutofit fontScale="92500" lnSpcReduction="10000"/>
          </a:bodyPr>
          <a:lstStyle/>
          <a:p>
            <a:pPr>
              <a:lnSpc>
                <a:spcPct val="90000"/>
              </a:lnSpc>
              <a:spcAft>
                <a:spcPts val="600"/>
              </a:spcAft>
            </a:pPr>
            <a:r>
              <a:rPr lang="en-US" sz="2800" dirty="0"/>
              <a:t>There are two good things in life</a:t>
            </a:r>
          </a:p>
          <a:p>
            <a:pPr>
              <a:lnSpc>
                <a:spcPct val="90000"/>
              </a:lnSpc>
              <a:spcAft>
                <a:spcPts val="600"/>
              </a:spcAft>
            </a:pPr>
            <a:r>
              <a:rPr lang="en-US" sz="2800" dirty="0"/>
              <a:t> – freedom of thought and freedom of action.</a:t>
            </a:r>
          </a:p>
          <a:p>
            <a:pPr>
              <a:lnSpc>
                <a:spcPct val="90000"/>
              </a:lnSpc>
              <a:spcAft>
                <a:spcPts val="600"/>
              </a:spcAft>
            </a:pPr>
            <a:endParaRPr lang="en-US" sz="2800" dirty="0"/>
          </a:p>
          <a:p>
            <a:pPr>
              <a:lnSpc>
                <a:spcPct val="90000"/>
              </a:lnSpc>
              <a:spcAft>
                <a:spcPts val="600"/>
              </a:spcAft>
            </a:pPr>
            <a:r>
              <a:rPr lang="en-US" sz="2800" dirty="0"/>
              <a:t>W. Somerset Maugham</a:t>
            </a:r>
            <a:br>
              <a:rPr lang="en-US" sz="1000" dirty="0"/>
            </a:br>
            <a:endParaRPr lang="en-US" sz="1000" dirty="0"/>
          </a:p>
        </p:txBody>
      </p:sp>
      <p:sp>
        <p:nvSpPr>
          <p:cNvPr id="14" name="Rectangle 13">
            <a:extLst>
              <a:ext uri="{FF2B5EF4-FFF2-40B4-BE49-F238E27FC236}">
                <a16:creationId xmlns:a16="http://schemas.microsoft.com/office/drawing/2014/main" id="{AD11D7A6-5D57-426A-A17A-1FD70DF66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8473" y="446824"/>
            <a:ext cx="144018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46B486D1-EF0A-4077-9343-C9DB94C0FE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5646751-9C0C-4565-B6A3-3B1C50E6AFF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9292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DBA2A92-1748-4444-9DE9-95CEFF28FD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24198" y="1092118"/>
            <a:ext cx="126873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7" name="Graphic 6" descr="Smiling Face with No Fill">
            <a:extLst>
              <a:ext uri="{FF2B5EF4-FFF2-40B4-BE49-F238E27FC236}">
                <a16:creationId xmlns:a16="http://schemas.microsoft.com/office/drawing/2014/main" id="{F2205230-2F65-44F9-BD8D-154877944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759" y="887795"/>
            <a:ext cx="2814050" cy="2814050"/>
          </a:xfrm>
          <a:prstGeom prst="rect">
            <a:avLst/>
          </a:prstGeom>
        </p:spPr>
      </p:pic>
      <p:pic>
        <p:nvPicPr>
          <p:cNvPr id="11" name="Picture 10">
            <a:extLst>
              <a:ext uri="{FF2B5EF4-FFF2-40B4-BE49-F238E27FC236}">
                <a16:creationId xmlns:a16="http://schemas.microsoft.com/office/drawing/2014/main" id="{BEC894DA-C55B-7346-B7E7-10558361D2CE}"/>
              </a:ext>
            </a:extLst>
          </p:cNvPr>
          <p:cNvPicPr>
            <a:picLocks noChangeAspect="1"/>
          </p:cNvPicPr>
          <p:nvPr/>
        </p:nvPicPr>
        <p:blipFill>
          <a:blip r:embed="rId5"/>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148808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22521" y="4210701"/>
            <a:ext cx="1517083" cy="2100360"/>
          </a:xfrm>
          <a:prstGeom prst="rect">
            <a:avLst/>
          </a:prstGeom>
        </p:spPr>
      </p:pic>
      <p:sp>
        <p:nvSpPr>
          <p:cNvPr id="2" name="Title 1"/>
          <p:cNvSpPr>
            <a:spLocks noGrp="1"/>
          </p:cNvSpPr>
          <p:nvPr>
            <p:ph type="title"/>
          </p:nvPr>
        </p:nvSpPr>
        <p:spPr>
          <a:xfrm>
            <a:off x="481869" y="343695"/>
            <a:ext cx="7867590" cy="1371600"/>
          </a:xfrm>
        </p:spPr>
        <p:txBody>
          <a:bodyPr>
            <a:normAutofit/>
          </a:bodyPr>
          <a:lstStyle/>
          <a:p>
            <a:r>
              <a:rPr lang="en-US" b="1" dirty="0">
                <a:solidFill>
                  <a:schemeClr val="tx1"/>
                </a:solidFill>
              </a:rPr>
              <a:t>Random Acts of Kindness</a:t>
            </a:r>
          </a:p>
        </p:txBody>
      </p:sp>
      <p:sp>
        <p:nvSpPr>
          <p:cNvPr id="3" name="Content Placeholder 2"/>
          <p:cNvSpPr>
            <a:spLocks noGrp="1"/>
          </p:cNvSpPr>
          <p:nvPr>
            <p:ph idx="1"/>
          </p:nvPr>
        </p:nvSpPr>
        <p:spPr>
          <a:xfrm>
            <a:off x="457200" y="1460090"/>
            <a:ext cx="8229600" cy="4318410"/>
          </a:xfrm>
        </p:spPr>
        <p:txBody>
          <a:bodyPr>
            <a:normAutofit/>
          </a:bodyPr>
          <a:lstStyle/>
          <a:p>
            <a:pPr marL="0" indent="0">
              <a:buNone/>
            </a:pPr>
            <a:r>
              <a:rPr lang="en-US" sz="2400" dirty="0"/>
              <a:t>What have you seen?  What have you done?</a:t>
            </a:r>
          </a:p>
        </p:txBody>
      </p:sp>
      <p:pic>
        <p:nvPicPr>
          <p:cNvPr id="6" name="Picture 5"/>
          <p:cNvPicPr>
            <a:picLocks noChangeAspect="1"/>
          </p:cNvPicPr>
          <p:nvPr/>
        </p:nvPicPr>
        <p:blipFill>
          <a:blip r:embed="rId4"/>
          <a:stretch>
            <a:fillRect/>
          </a:stretch>
        </p:blipFill>
        <p:spPr>
          <a:xfrm>
            <a:off x="2776212" y="4001657"/>
            <a:ext cx="1643611" cy="219148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3170" y="2288958"/>
            <a:ext cx="2208584" cy="1242329"/>
          </a:xfrm>
          <a:prstGeom prst="rect">
            <a:avLst/>
          </a:prstGeom>
        </p:spPr>
      </p:pic>
      <p:pic>
        <p:nvPicPr>
          <p:cNvPr id="9" name="Picture 8"/>
          <p:cNvPicPr>
            <a:picLocks noChangeAspect="1"/>
          </p:cNvPicPr>
          <p:nvPr/>
        </p:nvPicPr>
        <p:blipFill>
          <a:blip r:embed="rId6"/>
          <a:stretch>
            <a:fillRect/>
          </a:stretch>
        </p:blipFill>
        <p:spPr>
          <a:xfrm>
            <a:off x="4226329" y="2898364"/>
            <a:ext cx="1628292" cy="2330077"/>
          </a:xfrm>
          <a:prstGeom prst="rect">
            <a:avLst/>
          </a:prstGeom>
        </p:spPr>
      </p:pic>
      <p:pic>
        <p:nvPicPr>
          <p:cNvPr id="5" name="Picture 4"/>
          <p:cNvPicPr>
            <a:picLocks noChangeAspect="1"/>
          </p:cNvPicPr>
          <p:nvPr/>
        </p:nvPicPr>
        <p:blipFill>
          <a:blip r:embed="rId7"/>
          <a:stretch>
            <a:fillRect/>
          </a:stretch>
        </p:blipFill>
        <p:spPr>
          <a:xfrm>
            <a:off x="6036479" y="2208582"/>
            <a:ext cx="2502590" cy="1876943"/>
          </a:xfrm>
          <a:prstGeom prst="rect">
            <a:avLst/>
          </a:prstGeom>
        </p:spPr>
      </p:pic>
      <p:pic>
        <p:nvPicPr>
          <p:cNvPr id="8" name="Picture 7"/>
          <p:cNvPicPr>
            <a:picLocks noChangeAspect="1"/>
          </p:cNvPicPr>
          <p:nvPr/>
        </p:nvPicPr>
        <p:blipFill>
          <a:blip r:embed="rId8"/>
          <a:stretch>
            <a:fillRect/>
          </a:stretch>
        </p:blipFill>
        <p:spPr>
          <a:xfrm>
            <a:off x="5539466" y="4201952"/>
            <a:ext cx="1748308" cy="2106866"/>
          </a:xfrm>
          <a:prstGeom prst="rect">
            <a:avLst/>
          </a:prstGeom>
        </p:spPr>
      </p:pic>
      <p:pic>
        <p:nvPicPr>
          <p:cNvPr id="7" name="Picture 6"/>
          <p:cNvPicPr>
            <a:picLocks noChangeAspect="1"/>
          </p:cNvPicPr>
          <p:nvPr/>
        </p:nvPicPr>
        <p:blipFill>
          <a:blip r:embed="rId9"/>
          <a:stretch>
            <a:fillRect/>
          </a:stretch>
        </p:blipFill>
        <p:spPr>
          <a:xfrm>
            <a:off x="481869" y="2458452"/>
            <a:ext cx="1149530" cy="2090055"/>
          </a:xfrm>
          <a:prstGeom prst="rect">
            <a:avLst/>
          </a:prstGeom>
        </p:spPr>
      </p:pic>
      <p:pic>
        <p:nvPicPr>
          <p:cNvPr id="10" name="Picture 9"/>
          <p:cNvPicPr>
            <a:picLocks noChangeAspect="1"/>
          </p:cNvPicPr>
          <p:nvPr/>
        </p:nvPicPr>
        <p:blipFill>
          <a:blip r:embed="rId10"/>
          <a:stretch>
            <a:fillRect/>
          </a:stretch>
        </p:blipFill>
        <p:spPr>
          <a:xfrm>
            <a:off x="7460241" y="4463524"/>
            <a:ext cx="1100018" cy="1466691"/>
          </a:xfrm>
          <a:prstGeom prst="rect">
            <a:avLst/>
          </a:prstGeom>
        </p:spPr>
      </p:pic>
      <p:pic>
        <p:nvPicPr>
          <p:cNvPr id="12" name="Picture 11">
            <a:extLst>
              <a:ext uri="{FF2B5EF4-FFF2-40B4-BE49-F238E27FC236}">
                <a16:creationId xmlns:a16="http://schemas.microsoft.com/office/drawing/2014/main" id="{DF6BA3A8-8E75-7543-88A3-7B077A1C17BE}"/>
              </a:ext>
            </a:extLst>
          </p:cNvPr>
          <p:cNvPicPr>
            <a:picLocks noChangeAspect="1"/>
          </p:cNvPicPr>
          <p:nvPr/>
        </p:nvPicPr>
        <p:blipFill>
          <a:blip r:embed="rId11"/>
          <a:stretch>
            <a:fillRect/>
          </a:stretch>
        </p:blipFill>
        <p:spPr>
          <a:xfrm>
            <a:off x="8409715" y="6145498"/>
            <a:ext cx="497020" cy="586804"/>
          </a:xfrm>
          <a:prstGeom prst="rect">
            <a:avLst/>
          </a:prstGeom>
        </p:spPr>
      </p:pic>
    </p:spTree>
    <p:extLst>
      <p:ext uri="{BB962C8B-B14F-4D97-AF65-F5344CB8AC3E}">
        <p14:creationId xmlns:p14="http://schemas.microsoft.com/office/powerpoint/2010/main" val="403176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100" y="495110"/>
            <a:ext cx="7543800" cy="1371600"/>
          </a:xfrm>
        </p:spPr>
        <p:txBody>
          <a:bodyPr>
            <a:normAutofit fontScale="90000"/>
          </a:bodyPr>
          <a:lstStyle/>
          <a:p>
            <a:pPr algn="ctr"/>
            <a:r>
              <a:rPr lang="en-US" sz="3600" b="1" dirty="0"/>
              <a:t>Impact On Bystanders </a:t>
            </a:r>
            <a:br>
              <a:rPr lang="en-US" sz="2200" dirty="0"/>
            </a:br>
            <a:br>
              <a:rPr lang="en-US" sz="1100" dirty="0"/>
            </a:br>
            <a:r>
              <a:rPr lang="en-US" sz="2200" dirty="0"/>
              <a:t>(</a:t>
            </a:r>
            <a:r>
              <a:rPr lang="en-US" sz="2700" dirty="0"/>
              <a:t>what will your random act of kindness </a:t>
            </a:r>
            <a:br>
              <a:rPr lang="en-US" sz="2700" dirty="0"/>
            </a:br>
            <a:r>
              <a:rPr lang="en-US" sz="2700" dirty="0"/>
              <a:t>do to those who witness?) </a:t>
            </a:r>
          </a:p>
        </p:txBody>
      </p:sp>
      <p:pic>
        <p:nvPicPr>
          <p:cNvPr id="6" name="Picture 5">
            <a:extLst>
              <a:ext uri="{FF2B5EF4-FFF2-40B4-BE49-F238E27FC236}">
                <a16:creationId xmlns:a16="http://schemas.microsoft.com/office/drawing/2014/main" id="{8A6A7777-9483-DC41-AABD-B39B6F6CDB8A}"/>
              </a:ext>
            </a:extLst>
          </p:cNvPr>
          <p:cNvPicPr>
            <a:picLocks noChangeAspect="1"/>
          </p:cNvPicPr>
          <p:nvPr/>
        </p:nvPicPr>
        <p:blipFill>
          <a:blip r:embed="rId3"/>
          <a:stretch>
            <a:fillRect/>
          </a:stretch>
        </p:blipFill>
        <p:spPr>
          <a:xfrm>
            <a:off x="8409715" y="6145498"/>
            <a:ext cx="497020" cy="586804"/>
          </a:xfrm>
          <a:prstGeom prst="rect">
            <a:avLst/>
          </a:prstGeom>
        </p:spPr>
      </p:pic>
      <p:graphicFrame>
        <p:nvGraphicFramePr>
          <p:cNvPr id="5" name="Content Placeholder 2">
            <a:extLst>
              <a:ext uri="{FF2B5EF4-FFF2-40B4-BE49-F238E27FC236}">
                <a16:creationId xmlns:a16="http://schemas.microsoft.com/office/drawing/2014/main" id="{43435D50-141A-40E8-B953-8D99B65BABB0}"/>
              </a:ext>
            </a:extLst>
          </p:cNvPr>
          <p:cNvGraphicFramePr>
            <a:graphicFrameLocks noGrp="1"/>
          </p:cNvGraphicFramePr>
          <p:nvPr>
            <p:ph idx="1"/>
            <p:extLst>
              <p:ext uri="{D42A27DB-BD31-4B8C-83A1-F6EECF244321}">
                <p14:modId xmlns:p14="http://schemas.microsoft.com/office/powerpoint/2010/main" val="3463418990"/>
              </p:ext>
            </p:extLst>
          </p:nvPr>
        </p:nvGraphicFramePr>
        <p:xfrm>
          <a:off x="800100" y="1922026"/>
          <a:ext cx="7543800" cy="4223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859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790</Words>
  <Application>Microsoft Office PowerPoint</Application>
  <PresentationFormat>On-screen Show (4:3)</PresentationFormat>
  <Paragraphs>67</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Century Gothic</vt:lpstr>
      <vt:lpstr>Garamond</vt:lpstr>
      <vt:lpstr>Savon</vt:lpstr>
      <vt:lpstr>PowerPoint Presentation</vt:lpstr>
      <vt:lpstr>PowerPoint Presentation</vt:lpstr>
      <vt:lpstr>Bounce Back Project Tools</vt:lpstr>
      <vt:lpstr>Random Acts of Kindness</vt:lpstr>
      <vt:lpstr>Random Acts of Kindness</vt:lpstr>
      <vt:lpstr>Random Acts of Kindness</vt:lpstr>
      <vt:lpstr>Happiness and Random Acts of Kindness</vt:lpstr>
      <vt:lpstr>Random Acts of Kindness</vt:lpstr>
      <vt:lpstr>Impact On Bystanders   (what will your random act of kindness  do to those who witness?) </vt:lpstr>
      <vt:lpstr>RAOK in Your Life</vt:lpstr>
      <vt:lpstr>Want to Become Part of the Movement?  Text bounceback to: 833-956-0928  Like us on Facebook:  Bounce Back Project  Check out our web pages: www.bouncebackproject.org  Sign up for newsletter: https://bit.ly/3wVS3zo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Stromme</dc:creator>
  <cp:lastModifiedBy>Pribyl, Melissa</cp:lastModifiedBy>
  <cp:revision>4</cp:revision>
  <dcterms:created xsi:type="dcterms:W3CDTF">2019-08-28T14:30:06Z</dcterms:created>
  <dcterms:modified xsi:type="dcterms:W3CDTF">2021-08-03T15:45:18Z</dcterms:modified>
</cp:coreProperties>
</file>