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41" r:id="rId1"/>
  </p:sldMasterIdLst>
  <p:notesMasterIdLst>
    <p:notesMasterId r:id="rId19"/>
  </p:notesMasterIdLst>
  <p:sldIdLst>
    <p:sldId id="483" r:id="rId2"/>
    <p:sldId id="418" r:id="rId3"/>
    <p:sldId id="419" r:id="rId4"/>
    <p:sldId id="358" r:id="rId5"/>
    <p:sldId id="359" r:id="rId6"/>
    <p:sldId id="485" r:id="rId7"/>
    <p:sldId id="362" r:id="rId8"/>
    <p:sldId id="363" r:id="rId9"/>
    <p:sldId id="411" r:id="rId10"/>
    <p:sldId id="412" r:id="rId11"/>
    <p:sldId id="413" r:id="rId12"/>
    <p:sldId id="366" r:id="rId13"/>
    <p:sldId id="367" r:id="rId14"/>
    <p:sldId id="414" r:id="rId15"/>
    <p:sldId id="415" r:id="rId16"/>
    <p:sldId id="408" r:id="rId17"/>
    <p:sldId id="4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81600" autoAdjust="0"/>
  </p:normalViewPr>
  <p:slideViewPr>
    <p:cSldViewPr snapToGrid="0" snapToObjects="1">
      <p:cViewPr varScale="1">
        <p:scale>
          <a:sx n="90" d="100"/>
          <a:sy n="90" d="100"/>
        </p:scale>
        <p:origin x="241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5D4D2FF1-4EFD-4268-AECA-75789623F6CE}">
      <dgm:prSet/>
      <dgm:spPr/>
      <dgm:t>
        <a:bodyPr/>
        <a:lstStyle/>
        <a:p>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C21CE4DF-A01A-E743-9EB6-834AE8F8AE76}" type="pres">
      <dgm:prSet presAssocID="{39ED9666-54AA-4613-83F6-B644F2C703C0}" presName="vert0" presStyleCnt="0">
        <dgm:presLayoutVars>
          <dgm:dir/>
          <dgm:animOne val="branch"/>
          <dgm:animLvl val="lvl"/>
        </dgm:presLayoutVars>
      </dgm:prSet>
      <dgm:spPr/>
    </dgm:pt>
    <dgm:pt modelId="{1E0993BA-B807-5B41-B528-1CF82FF26E09}" type="pres">
      <dgm:prSet presAssocID="{5D4D2FF1-4EFD-4268-AECA-75789623F6CE}" presName="thickLine" presStyleLbl="alignNode1" presStyleIdx="0" presStyleCnt="2"/>
      <dgm:spPr/>
    </dgm:pt>
    <dgm:pt modelId="{8C1B9077-0720-954B-ABA0-8E59C20DADBE}" type="pres">
      <dgm:prSet presAssocID="{5D4D2FF1-4EFD-4268-AECA-75789623F6CE}" presName="horz1" presStyleCnt="0"/>
      <dgm:spPr/>
    </dgm:pt>
    <dgm:pt modelId="{FEE5DA21-AA5E-4D43-BBF3-D6933326E0D2}" type="pres">
      <dgm:prSet presAssocID="{5D4D2FF1-4EFD-4268-AECA-75789623F6CE}" presName="tx1" presStyleLbl="revTx" presStyleIdx="0" presStyleCnt="2"/>
      <dgm:spPr/>
    </dgm:pt>
    <dgm:pt modelId="{E75845F4-4505-904D-BF21-0E9C0D51737B}" type="pres">
      <dgm:prSet presAssocID="{5D4D2FF1-4EFD-4268-AECA-75789623F6CE}" presName="vert1" presStyleCnt="0"/>
      <dgm:spPr/>
    </dgm:pt>
    <dgm:pt modelId="{E68F38A6-0356-E94A-8ACD-4A05939AB910}" type="pres">
      <dgm:prSet presAssocID="{E136AAC1-DABD-4CF9-8ACC-434B9CDE210D}" presName="thickLine" presStyleLbl="alignNode1" presStyleIdx="1" presStyleCnt="2"/>
      <dgm:spPr/>
    </dgm:pt>
    <dgm:pt modelId="{8A22749E-287B-A248-9B30-09A418D01CFF}" type="pres">
      <dgm:prSet presAssocID="{E136AAC1-DABD-4CF9-8ACC-434B9CDE210D}" presName="horz1" presStyleCnt="0"/>
      <dgm:spPr/>
    </dgm:pt>
    <dgm:pt modelId="{905490DD-E14D-4542-B9F0-BA8A856B17E4}" type="pres">
      <dgm:prSet presAssocID="{E136AAC1-DABD-4CF9-8ACC-434B9CDE210D}" presName="tx1" presStyleLbl="revTx" presStyleIdx="1" presStyleCnt="2"/>
      <dgm:spPr/>
    </dgm:pt>
    <dgm:pt modelId="{C0E406F9-9BBB-C245-B0AB-47F11B45CDD7}" type="pres">
      <dgm:prSet presAssocID="{E136AAC1-DABD-4CF9-8ACC-434B9CDE210D}" presName="vert1" presStyleCnt="0"/>
      <dgm:spPr/>
    </dgm:pt>
  </dgm:ptLst>
  <dgm:cxnLst>
    <dgm:cxn modelId="{CF74A523-9DF9-204A-A65E-DDBF43E93704}" type="presOf" srcId="{39ED9666-54AA-4613-83F6-B644F2C703C0}" destId="{C21CE4DF-A01A-E743-9EB6-834AE8F8AE76}" srcOrd="0" destOrd="0" presId="urn:microsoft.com/office/officeart/2008/layout/LinedList"/>
    <dgm:cxn modelId="{4AF48966-2A00-4252-85AF-3A06B844CE2B}" srcId="{39ED9666-54AA-4613-83F6-B644F2C703C0}" destId="{E136AAC1-DABD-4CF9-8ACC-434B9CDE210D}" srcOrd="1" destOrd="0" parTransId="{B75F77FE-DD2D-435B-BD20-3B6BA95D6C76}" sibTransId="{DC88A4A7-3CCD-48DE-9782-BBD8E21AB6D9}"/>
    <dgm:cxn modelId="{D7547C7F-BE21-462F-8F68-0098AA41AB76}" srcId="{39ED9666-54AA-4613-83F6-B644F2C703C0}" destId="{5D4D2FF1-4EFD-4268-AECA-75789623F6CE}" srcOrd="0" destOrd="0" parTransId="{6757A924-97E8-46B2-A6C2-2B26429F0D1A}" sibTransId="{B2C9D563-69DF-4BC1-B01D-ED43DFC2D8E7}"/>
    <dgm:cxn modelId="{147136A5-0BF3-7D4E-AB11-F047828C108E}" type="presOf" srcId="{5D4D2FF1-4EFD-4268-AECA-75789623F6CE}" destId="{FEE5DA21-AA5E-4D43-BBF3-D6933326E0D2}" srcOrd="0" destOrd="0" presId="urn:microsoft.com/office/officeart/2008/layout/LinedList"/>
    <dgm:cxn modelId="{25ADE0BA-1EE7-5143-A507-F87CFD1D666C}" type="presOf" srcId="{E136AAC1-DABD-4CF9-8ACC-434B9CDE210D}" destId="{905490DD-E14D-4542-B9F0-BA8A856B17E4}" srcOrd="0" destOrd="0" presId="urn:microsoft.com/office/officeart/2008/layout/LinedList"/>
    <dgm:cxn modelId="{DD65B3AE-E2DF-F44A-A65F-27359DC1A325}" type="presParOf" srcId="{C21CE4DF-A01A-E743-9EB6-834AE8F8AE76}" destId="{1E0993BA-B807-5B41-B528-1CF82FF26E09}" srcOrd="0" destOrd="0" presId="urn:microsoft.com/office/officeart/2008/layout/LinedList"/>
    <dgm:cxn modelId="{56459344-5CF6-2E4A-BF0D-7C7089A23375}" type="presParOf" srcId="{C21CE4DF-A01A-E743-9EB6-834AE8F8AE76}" destId="{8C1B9077-0720-954B-ABA0-8E59C20DADBE}" srcOrd="1" destOrd="0" presId="urn:microsoft.com/office/officeart/2008/layout/LinedList"/>
    <dgm:cxn modelId="{4FCF4B8D-7DA5-9740-B185-B791933265A3}" type="presParOf" srcId="{8C1B9077-0720-954B-ABA0-8E59C20DADBE}" destId="{FEE5DA21-AA5E-4D43-BBF3-D6933326E0D2}" srcOrd="0" destOrd="0" presId="urn:microsoft.com/office/officeart/2008/layout/LinedList"/>
    <dgm:cxn modelId="{C4FD9AF0-26E1-5842-9707-F5CBF1A99ADA}" type="presParOf" srcId="{8C1B9077-0720-954B-ABA0-8E59C20DADBE}" destId="{E75845F4-4505-904D-BF21-0E9C0D51737B}" srcOrd="1" destOrd="0" presId="urn:microsoft.com/office/officeart/2008/layout/LinedList"/>
    <dgm:cxn modelId="{3E5BADA6-826B-F741-9F25-E79399AF7DC5}" type="presParOf" srcId="{C21CE4DF-A01A-E743-9EB6-834AE8F8AE76}" destId="{E68F38A6-0356-E94A-8ACD-4A05939AB910}" srcOrd="2" destOrd="0" presId="urn:microsoft.com/office/officeart/2008/layout/LinedList"/>
    <dgm:cxn modelId="{D80FDF68-A020-DE4C-99E4-FD56FCAD8ACD}" type="presParOf" srcId="{C21CE4DF-A01A-E743-9EB6-834AE8F8AE76}" destId="{8A22749E-287B-A248-9B30-09A418D01CFF}" srcOrd="3" destOrd="0" presId="urn:microsoft.com/office/officeart/2008/layout/LinedList"/>
    <dgm:cxn modelId="{BA62992A-FA34-8F41-B3AD-23AB1DF4F1A6}" type="presParOf" srcId="{8A22749E-287B-A248-9B30-09A418D01CFF}" destId="{905490DD-E14D-4542-B9F0-BA8A856B17E4}" srcOrd="0" destOrd="0" presId="urn:microsoft.com/office/officeart/2008/layout/LinedList"/>
    <dgm:cxn modelId="{8B44200E-E530-C947-A3C6-6EE7225F8B11}" type="presParOf" srcId="{8A22749E-287B-A248-9B30-09A418D01CFF}" destId="{C0E406F9-9BBB-C245-B0AB-47F11B45CDD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D4FB9-9478-45B2-87E5-878BB4AD0359}"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BBC49BF8-0BBE-4D37-AD32-33780FF73F32}">
      <dgm:prSet/>
      <dgm:spPr/>
      <dgm:t>
        <a:bodyPr/>
        <a:lstStyle/>
        <a:p>
          <a:r>
            <a:rPr lang="en-US"/>
            <a:t>Living with loneliness increases your odds of dying early by 45% (more than obesity – 20%)</a:t>
          </a:r>
        </a:p>
      </dgm:t>
    </dgm:pt>
    <dgm:pt modelId="{6B29ACA3-90A2-4031-AD13-44EE1111C0C8}" type="parTrans" cxnId="{3F4534CF-2B2F-4B8C-BEB6-E2EF106D4B74}">
      <dgm:prSet/>
      <dgm:spPr/>
      <dgm:t>
        <a:bodyPr/>
        <a:lstStyle/>
        <a:p>
          <a:endParaRPr lang="en-US"/>
        </a:p>
      </dgm:t>
    </dgm:pt>
    <dgm:pt modelId="{7E2B138F-4453-4529-A907-E6297249DA5C}" type="sibTrans" cxnId="{3F4534CF-2B2F-4B8C-BEB6-E2EF106D4B74}">
      <dgm:prSet/>
      <dgm:spPr/>
      <dgm:t>
        <a:bodyPr/>
        <a:lstStyle/>
        <a:p>
          <a:endParaRPr lang="en-US"/>
        </a:p>
      </dgm:t>
    </dgm:pt>
    <dgm:pt modelId="{5EF486B2-D978-4DD8-BB22-F9E705882844}">
      <dgm:prSet/>
      <dgm:spPr/>
      <dgm:t>
        <a:bodyPr/>
        <a:lstStyle/>
        <a:p>
          <a:r>
            <a:rPr lang="en-US"/>
            <a:t>Causes the same amount of damage to your lifespan as smoking 15 cigarettes a day</a:t>
          </a:r>
        </a:p>
      </dgm:t>
    </dgm:pt>
    <dgm:pt modelId="{5636B2DF-FEC7-4C85-8A50-D705DC5E966D}" type="parTrans" cxnId="{102B0C57-4405-4E24-BFB6-A84593C87610}">
      <dgm:prSet/>
      <dgm:spPr/>
      <dgm:t>
        <a:bodyPr/>
        <a:lstStyle/>
        <a:p>
          <a:endParaRPr lang="en-US"/>
        </a:p>
      </dgm:t>
    </dgm:pt>
    <dgm:pt modelId="{66BD653F-B139-4B46-846D-AF52DF69A7C3}" type="sibTrans" cxnId="{102B0C57-4405-4E24-BFB6-A84593C87610}">
      <dgm:prSet/>
      <dgm:spPr/>
      <dgm:t>
        <a:bodyPr/>
        <a:lstStyle/>
        <a:p>
          <a:endParaRPr lang="en-US"/>
        </a:p>
      </dgm:t>
    </dgm:pt>
    <dgm:pt modelId="{0910291D-A07C-4459-82F4-F43C83264C83}">
      <dgm:prSet/>
      <dgm:spPr/>
      <dgm:t>
        <a:bodyPr/>
        <a:lstStyle/>
        <a:p>
          <a:r>
            <a:rPr lang="en-US"/>
            <a:t>Loneliness is associated with a higher risk of high blood pressure in older people</a:t>
          </a:r>
        </a:p>
      </dgm:t>
    </dgm:pt>
    <dgm:pt modelId="{CF64FA79-8B34-4377-85B8-FA88697C8E4C}" type="parTrans" cxnId="{B57F4944-AC60-4EA6-AD4C-D84CEAD17477}">
      <dgm:prSet/>
      <dgm:spPr/>
      <dgm:t>
        <a:bodyPr/>
        <a:lstStyle/>
        <a:p>
          <a:endParaRPr lang="en-US"/>
        </a:p>
      </dgm:t>
    </dgm:pt>
    <dgm:pt modelId="{D83F7702-B81E-4A34-9751-7413EDA6C8BB}" type="sibTrans" cxnId="{B57F4944-AC60-4EA6-AD4C-D84CEAD17477}">
      <dgm:prSet/>
      <dgm:spPr/>
      <dgm:t>
        <a:bodyPr/>
        <a:lstStyle/>
        <a:p>
          <a:endParaRPr lang="en-US"/>
        </a:p>
      </dgm:t>
    </dgm:pt>
    <dgm:pt modelId="{428848DB-00C2-4B07-AE7A-7363A1A80A3E}">
      <dgm:prSet/>
      <dgm:spPr/>
      <dgm:t>
        <a:bodyPr/>
        <a:lstStyle/>
        <a:p>
          <a:r>
            <a:rPr lang="en-US"/>
            <a:t>Makes it harder to recover from illnesses, including mental health concerns</a:t>
          </a:r>
        </a:p>
      </dgm:t>
    </dgm:pt>
    <dgm:pt modelId="{927C92EF-AC4D-4B58-AAFC-7E2CE4122385}" type="parTrans" cxnId="{81BDF95C-7C21-48C2-A905-967073AD938A}">
      <dgm:prSet/>
      <dgm:spPr/>
      <dgm:t>
        <a:bodyPr/>
        <a:lstStyle/>
        <a:p>
          <a:endParaRPr lang="en-US"/>
        </a:p>
      </dgm:t>
    </dgm:pt>
    <dgm:pt modelId="{F52286AA-2632-4ACB-ADBC-386EF43E9C61}" type="sibTrans" cxnId="{81BDF95C-7C21-48C2-A905-967073AD938A}">
      <dgm:prSet/>
      <dgm:spPr/>
      <dgm:t>
        <a:bodyPr/>
        <a:lstStyle/>
        <a:p>
          <a:endParaRPr lang="en-US"/>
        </a:p>
      </dgm:t>
    </dgm:pt>
    <dgm:pt modelId="{4FE8654A-8267-DC44-8D9D-32CD87F19BE8}" type="pres">
      <dgm:prSet presAssocID="{BB4D4FB9-9478-45B2-87E5-878BB4AD0359}" presName="linear" presStyleCnt="0">
        <dgm:presLayoutVars>
          <dgm:animLvl val="lvl"/>
          <dgm:resizeHandles val="exact"/>
        </dgm:presLayoutVars>
      </dgm:prSet>
      <dgm:spPr/>
    </dgm:pt>
    <dgm:pt modelId="{C2842BED-BD81-5141-9133-20B2230AC422}" type="pres">
      <dgm:prSet presAssocID="{BBC49BF8-0BBE-4D37-AD32-33780FF73F32}" presName="parentText" presStyleLbl="node1" presStyleIdx="0" presStyleCnt="4">
        <dgm:presLayoutVars>
          <dgm:chMax val="0"/>
          <dgm:bulletEnabled val="1"/>
        </dgm:presLayoutVars>
      </dgm:prSet>
      <dgm:spPr/>
    </dgm:pt>
    <dgm:pt modelId="{23ECF820-9618-0643-9812-C0D542747924}" type="pres">
      <dgm:prSet presAssocID="{7E2B138F-4453-4529-A907-E6297249DA5C}" presName="spacer" presStyleCnt="0"/>
      <dgm:spPr/>
    </dgm:pt>
    <dgm:pt modelId="{02839A38-DAC0-3A41-9F8A-8D0473F553BC}" type="pres">
      <dgm:prSet presAssocID="{5EF486B2-D978-4DD8-BB22-F9E705882844}" presName="parentText" presStyleLbl="node1" presStyleIdx="1" presStyleCnt="4">
        <dgm:presLayoutVars>
          <dgm:chMax val="0"/>
          <dgm:bulletEnabled val="1"/>
        </dgm:presLayoutVars>
      </dgm:prSet>
      <dgm:spPr/>
    </dgm:pt>
    <dgm:pt modelId="{DAF2536C-984A-0841-8018-190CDDE223FB}" type="pres">
      <dgm:prSet presAssocID="{66BD653F-B139-4B46-846D-AF52DF69A7C3}" presName="spacer" presStyleCnt="0"/>
      <dgm:spPr/>
    </dgm:pt>
    <dgm:pt modelId="{0E10350A-8F6A-EC41-B85C-5CF8D399CED9}" type="pres">
      <dgm:prSet presAssocID="{0910291D-A07C-4459-82F4-F43C83264C83}" presName="parentText" presStyleLbl="node1" presStyleIdx="2" presStyleCnt="4">
        <dgm:presLayoutVars>
          <dgm:chMax val="0"/>
          <dgm:bulletEnabled val="1"/>
        </dgm:presLayoutVars>
      </dgm:prSet>
      <dgm:spPr/>
    </dgm:pt>
    <dgm:pt modelId="{AAC2CC5A-4F9F-C545-A46A-E3E5B3CB87D2}" type="pres">
      <dgm:prSet presAssocID="{D83F7702-B81E-4A34-9751-7413EDA6C8BB}" presName="spacer" presStyleCnt="0"/>
      <dgm:spPr/>
    </dgm:pt>
    <dgm:pt modelId="{CC4985F8-7E26-0740-8964-CAF6E28CAE3B}" type="pres">
      <dgm:prSet presAssocID="{428848DB-00C2-4B07-AE7A-7363A1A80A3E}" presName="parentText" presStyleLbl="node1" presStyleIdx="3" presStyleCnt="4">
        <dgm:presLayoutVars>
          <dgm:chMax val="0"/>
          <dgm:bulletEnabled val="1"/>
        </dgm:presLayoutVars>
      </dgm:prSet>
      <dgm:spPr/>
    </dgm:pt>
  </dgm:ptLst>
  <dgm:cxnLst>
    <dgm:cxn modelId="{C6AF5017-D341-3D40-8129-E14EAC80C8D7}" type="presOf" srcId="{BB4D4FB9-9478-45B2-87E5-878BB4AD0359}" destId="{4FE8654A-8267-DC44-8D9D-32CD87F19BE8}" srcOrd="0" destOrd="0" presId="urn:microsoft.com/office/officeart/2005/8/layout/vList2"/>
    <dgm:cxn modelId="{81BDF95C-7C21-48C2-A905-967073AD938A}" srcId="{BB4D4FB9-9478-45B2-87E5-878BB4AD0359}" destId="{428848DB-00C2-4B07-AE7A-7363A1A80A3E}" srcOrd="3" destOrd="0" parTransId="{927C92EF-AC4D-4B58-AAFC-7E2CE4122385}" sibTransId="{F52286AA-2632-4ACB-ADBC-386EF43E9C61}"/>
    <dgm:cxn modelId="{B57F4944-AC60-4EA6-AD4C-D84CEAD17477}" srcId="{BB4D4FB9-9478-45B2-87E5-878BB4AD0359}" destId="{0910291D-A07C-4459-82F4-F43C83264C83}" srcOrd="2" destOrd="0" parTransId="{CF64FA79-8B34-4377-85B8-FA88697C8E4C}" sibTransId="{D83F7702-B81E-4A34-9751-7413EDA6C8BB}"/>
    <dgm:cxn modelId="{102B0C57-4405-4E24-BFB6-A84593C87610}" srcId="{BB4D4FB9-9478-45B2-87E5-878BB4AD0359}" destId="{5EF486B2-D978-4DD8-BB22-F9E705882844}" srcOrd="1" destOrd="0" parTransId="{5636B2DF-FEC7-4C85-8A50-D705DC5E966D}" sibTransId="{66BD653F-B139-4B46-846D-AF52DF69A7C3}"/>
    <dgm:cxn modelId="{801DFF99-5896-8F4F-B8C1-552BA2C6FFD2}" type="presOf" srcId="{BBC49BF8-0BBE-4D37-AD32-33780FF73F32}" destId="{C2842BED-BD81-5141-9133-20B2230AC422}" srcOrd="0" destOrd="0" presId="urn:microsoft.com/office/officeart/2005/8/layout/vList2"/>
    <dgm:cxn modelId="{E668B2AA-A34D-9045-B099-291354BE503C}" type="presOf" srcId="{428848DB-00C2-4B07-AE7A-7363A1A80A3E}" destId="{CC4985F8-7E26-0740-8964-CAF6E28CAE3B}" srcOrd="0" destOrd="0" presId="urn:microsoft.com/office/officeart/2005/8/layout/vList2"/>
    <dgm:cxn modelId="{3F4534CF-2B2F-4B8C-BEB6-E2EF106D4B74}" srcId="{BB4D4FB9-9478-45B2-87E5-878BB4AD0359}" destId="{BBC49BF8-0BBE-4D37-AD32-33780FF73F32}" srcOrd="0" destOrd="0" parTransId="{6B29ACA3-90A2-4031-AD13-44EE1111C0C8}" sibTransId="{7E2B138F-4453-4529-A907-E6297249DA5C}"/>
    <dgm:cxn modelId="{F42AAFD7-787B-404E-AE5D-76EB0E9DCB32}" type="presOf" srcId="{5EF486B2-D978-4DD8-BB22-F9E705882844}" destId="{02839A38-DAC0-3A41-9F8A-8D0473F553BC}" srcOrd="0" destOrd="0" presId="urn:microsoft.com/office/officeart/2005/8/layout/vList2"/>
    <dgm:cxn modelId="{B99099D9-036F-DC4D-BCA9-299CA980EAB9}" type="presOf" srcId="{0910291D-A07C-4459-82F4-F43C83264C83}" destId="{0E10350A-8F6A-EC41-B85C-5CF8D399CED9}" srcOrd="0" destOrd="0" presId="urn:microsoft.com/office/officeart/2005/8/layout/vList2"/>
    <dgm:cxn modelId="{F49918E1-997A-424E-BDE3-92FDDA87B16D}" type="presParOf" srcId="{4FE8654A-8267-DC44-8D9D-32CD87F19BE8}" destId="{C2842BED-BD81-5141-9133-20B2230AC422}" srcOrd="0" destOrd="0" presId="urn:microsoft.com/office/officeart/2005/8/layout/vList2"/>
    <dgm:cxn modelId="{09E95F88-FE94-5344-AFAE-EE5407F9B039}" type="presParOf" srcId="{4FE8654A-8267-DC44-8D9D-32CD87F19BE8}" destId="{23ECF820-9618-0643-9812-C0D542747924}" srcOrd="1" destOrd="0" presId="urn:microsoft.com/office/officeart/2005/8/layout/vList2"/>
    <dgm:cxn modelId="{B4F83005-BA6D-B64D-83DD-941C71541D03}" type="presParOf" srcId="{4FE8654A-8267-DC44-8D9D-32CD87F19BE8}" destId="{02839A38-DAC0-3A41-9F8A-8D0473F553BC}" srcOrd="2" destOrd="0" presId="urn:microsoft.com/office/officeart/2005/8/layout/vList2"/>
    <dgm:cxn modelId="{6FA57253-D071-D54F-A969-F415A457228C}" type="presParOf" srcId="{4FE8654A-8267-DC44-8D9D-32CD87F19BE8}" destId="{DAF2536C-984A-0841-8018-190CDDE223FB}" srcOrd="3" destOrd="0" presId="urn:microsoft.com/office/officeart/2005/8/layout/vList2"/>
    <dgm:cxn modelId="{B9637F77-9BF8-1341-9E2D-3523ADE0B59A}" type="presParOf" srcId="{4FE8654A-8267-DC44-8D9D-32CD87F19BE8}" destId="{0E10350A-8F6A-EC41-B85C-5CF8D399CED9}" srcOrd="4" destOrd="0" presId="urn:microsoft.com/office/officeart/2005/8/layout/vList2"/>
    <dgm:cxn modelId="{05DF6C9E-AB6F-0C49-B8F6-ED38FA0BDF92}" type="presParOf" srcId="{4FE8654A-8267-DC44-8D9D-32CD87F19BE8}" destId="{AAC2CC5A-4F9F-C545-A46A-E3E5B3CB87D2}" srcOrd="5" destOrd="0" presId="urn:microsoft.com/office/officeart/2005/8/layout/vList2"/>
    <dgm:cxn modelId="{45C0A458-CE38-AE4C-AFD1-CEDA55A15702}" type="presParOf" srcId="{4FE8654A-8267-DC44-8D9D-32CD87F19BE8}" destId="{CC4985F8-7E26-0740-8964-CAF6E28CAE3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79463-D6C2-449C-B66B-5F038B35FCDC}"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0E36FD8E-6DE1-45A8-9320-97B6907F79A0}">
      <dgm:prSet custT="1"/>
      <dgm:spPr/>
      <dgm:t>
        <a:bodyPr/>
        <a:lstStyle/>
        <a:p>
          <a:pPr>
            <a:lnSpc>
              <a:spcPct val="100000"/>
            </a:lnSpc>
          </a:pPr>
          <a:r>
            <a:rPr lang="en-US" sz="1800" dirty="0"/>
            <a:t>People with strong social relationships are 50% more likely to live longer</a:t>
          </a:r>
        </a:p>
      </dgm:t>
    </dgm:pt>
    <dgm:pt modelId="{1CC216F8-A854-4446-AE9B-56F5DF819BC5}" type="parTrans" cxnId="{4F0D40CD-5481-4372-8820-199DB1307280}">
      <dgm:prSet/>
      <dgm:spPr/>
      <dgm:t>
        <a:bodyPr/>
        <a:lstStyle/>
        <a:p>
          <a:endParaRPr lang="en-US"/>
        </a:p>
      </dgm:t>
    </dgm:pt>
    <dgm:pt modelId="{ED9A0350-869A-4667-ABD2-D7D7A63AD260}" type="sibTrans" cxnId="{4F0D40CD-5481-4372-8820-199DB1307280}">
      <dgm:prSet/>
      <dgm:spPr/>
      <dgm:t>
        <a:bodyPr/>
        <a:lstStyle/>
        <a:p>
          <a:pPr>
            <a:lnSpc>
              <a:spcPct val="100000"/>
            </a:lnSpc>
          </a:pPr>
          <a:endParaRPr lang="en-US"/>
        </a:p>
      </dgm:t>
    </dgm:pt>
    <dgm:pt modelId="{7D3507F3-C829-4444-A57A-DE53E9191BDA}">
      <dgm:prSet/>
      <dgm:spPr/>
      <dgm:t>
        <a:bodyPr/>
        <a:lstStyle/>
        <a:p>
          <a:pPr>
            <a:lnSpc>
              <a:spcPct val="100000"/>
            </a:lnSpc>
          </a:pPr>
          <a:r>
            <a:rPr lang="en-US" dirty="0"/>
            <a:t>40% of Americans are lonely at any one time</a:t>
          </a:r>
        </a:p>
      </dgm:t>
    </dgm:pt>
    <dgm:pt modelId="{6C12463D-AF0B-46BC-9E23-A292AB88017F}" type="parTrans" cxnId="{DE5357AB-66A3-49D9-B8BF-BBAB1C9A6161}">
      <dgm:prSet/>
      <dgm:spPr/>
      <dgm:t>
        <a:bodyPr/>
        <a:lstStyle/>
        <a:p>
          <a:endParaRPr lang="en-US"/>
        </a:p>
      </dgm:t>
    </dgm:pt>
    <dgm:pt modelId="{2FCFF090-F39B-4B59-B4DC-C24ED9C7D4BD}" type="sibTrans" cxnId="{DE5357AB-66A3-49D9-B8BF-BBAB1C9A6161}">
      <dgm:prSet/>
      <dgm:spPr/>
      <dgm:t>
        <a:bodyPr/>
        <a:lstStyle/>
        <a:p>
          <a:pPr>
            <a:lnSpc>
              <a:spcPct val="100000"/>
            </a:lnSpc>
          </a:pPr>
          <a:endParaRPr lang="en-US"/>
        </a:p>
      </dgm:t>
    </dgm:pt>
    <dgm:pt modelId="{7089C395-6BE7-4673-A14A-F09266D151A1}">
      <dgm:prSet/>
      <dgm:spPr/>
      <dgm:t>
        <a:bodyPr/>
        <a:lstStyle/>
        <a:p>
          <a:pPr>
            <a:lnSpc>
              <a:spcPct val="100000"/>
            </a:lnSpc>
          </a:pPr>
          <a:r>
            <a:rPr lang="en-US" dirty="0"/>
            <a:t>4am friends – do you have any?</a:t>
          </a:r>
        </a:p>
      </dgm:t>
    </dgm:pt>
    <dgm:pt modelId="{73E03246-7A28-4D93-9118-925AE9672893}" type="parTrans" cxnId="{9598C9FC-8D72-478C-8ACE-0A56C7936577}">
      <dgm:prSet/>
      <dgm:spPr/>
      <dgm:t>
        <a:bodyPr/>
        <a:lstStyle/>
        <a:p>
          <a:endParaRPr lang="en-US"/>
        </a:p>
      </dgm:t>
    </dgm:pt>
    <dgm:pt modelId="{C8F14D8B-ECAB-4E7F-9CF5-1C858726B0DF}" type="sibTrans" cxnId="{9598C9FC-8D72-478C-8ACE-0A56C7936577}">
      <dgm:prSet/>
      <dgm:spPr/>
      <dgm:t>
        <a:bodyPr/>
        <a:lstStyle/>
        <a:p>
          <a:pPr>
            <a:lnSpc>
              <a:spcPct val="100000"/>
            </a:lnSpc>
          </a:pPr>
          <a:endParaRPr lang="en-US"/>
        </a:p>
      </dgm:t>
    </dgm:pt>
    <dgm:pt modelId="{02E09CA8-7302-4141-A021-ACB41DFB3CA5}">
      <dgm:prSet/>
      <dgm:spPr/>
      <dgm:t>
        <a:bodyPr/>
        <a:lstStyle/>
        <a:p>
          <a:pPr>
            <a:lnSpc>
              <a:spcPct val="100000"/>
            </a:lnSpc>
          </a:pPr>
          <a:r>
            <a:rPr lang="en-US" dirty="0"/>
            <a:t>Why is talking about loneliness taboo</a:t>
          </a:r>
        </a:p>
      </dgm:t>
    </dgm:pt>
    <dgm:pt modelId="{972A011D-CEA3-4204-AF29-E047488C548B}" type="parTrans" cxnId="{96EE84C8-6F3B-4C1A-A8BA-2341E1AB8EBF}">
      <dgm:prSet/>
      <dgm:spPr/>
      <dgm:t>
        <a:bodyPr/>
        <a:lstStyle/>
        <a:p>
          <a:endParaRPr lang="en-US"/>
        </a:p>
      </dgm:t>
    </dgm:pt>
    <dgm:pt modelId="{6D2D14E9-89E3-4C0A-A094-2302A9EE0F3B}" type="sibTrans" cxnId="{96EE84C8-6F3B-4C1A-A8BA-2341E1AB8EBF}">
      <dgm:prSet/>
      <dgm:spPr/>
      <dgm:t>
        <a:bodyPr/>
        <a:lstStyle/>
        <a:p>
          <a:pPr>
            <a:lnSpc>
              <a:spcPct val="100000"/>
            </a:lnSpc>
          </a:pPr>
          <a:endParaRPr lang="en-US"/>
        </a:p>
      </dgm:t>
    </dgm:pt>
    <dgm:pt modelId="{A89F6102-54E1-417F-8CD9-B12A5E4998D5}">
      <dgm:prSet/>
      <dgm:spPr/>
      <dgm:t>
        <a:bodyPr/>
        <a:lstStyle/>
        <a:p>
          <a:pPr>
            <a:lnSpc>
              <a:spcPct val="100000"/>
            </a:lnSpc>
          </a:pPr>
          <a:r>
            <a:rPr lang="en-US" dirty="0"/>
            <a:t>Social media makes feeling of loneliness worse</a:t>
          </a:r>
        </a:p>
      </dgm:t>
    </dgm:pt>
    <dgm:pt modelId="{2F2D4E1D-47B4-47A2-A60D-0EA7DC01ABE6}" type="parTrans" cxnId="{FCF443C7-FA11-419C-8C33-C6B9A0B75EE3}">
      <dgm:prSet/>
      <dgm:spPr/>
      <dgm:t>
        <a:bodyPr/>
        <a:lstStyle/>
        <a:p>
          <a:endParaRPr lang="en-US"/>
        </a:p>
      </dgm:t>
    </dgm:pt>
    <dgm:pt modelId="{8831AA58-AFC8-42FC-9775-7895B02B7074}" type="sibTrans" cxnId="{FCF443C7-FA11-419C-8C33-C6B9A0B75EE3}">
      <dgm:prSet/>
      <dgm:spPr/>
      <dgm:t>
        <a:bodyPr/>
        <a:lstStyle/>
        <a:p>
          <a:pPr>
            <a:lnSpc>
              <a:spcPct val="100000"/>
            </a:lnSpc>
          </a:pPr>
          <a:endParaRPr lang="en-US"/>
        </a:p>
      </dgm:t>
    </dgm:pt>
    <dgm:pt modelId="{ED94D84E-4B50-4B28-939F-A449FD344868}">
      <dgm:prSet/>
      <dgm:spPr/>
      <dgm:t>
        <a:bodyPr/>
        <a:lstStyle/>
        <a:p>
          <a:pPr>
            <a:lnSpc>
              <a:spcPct val="100000"/>
            </a:lnSpc>
          </a:pPr>
          <a:r>
            <a:rPr lang="en-US" dirty="0"/>
            <a:t>Comparison WILL kill your joy</a:t>
          </a:r>
        </a:p>
      </dgm:t>
    </dgm:pt>
    <dgm:pt modelId="{69410D0A-33BC-463F-8AA5-6D6A3C96D660}" type="parTrans" cxnId="{B2655994-3355-4DBC-89E4-B195A7433AFE}">
      <dgm:prSet/>
      <dgm:spPr/>
      <dgm:t>
        <a:bodyPr/>
        <a:lstStyle/>
        <a:p>
          <a:endParaRPr lang="en-US"/>
        </a:p>
      </dgm:t>
    </dgm:pt>
    <dgm:pt modelId="{9B04C8BF-4097-46AD-9D3E-166999A6EA20}" type="sibTrans" cxnId="{B2655994-3355-4DBC-89E4-B195A7433AFE}">
      <dgm:prSet/>
      <dgm:spPr/>
      <dgm:t>
        <a:bodyPr/>
        <a:lstStyle/>
        <a:p>
          <a:endParaRPr lang="en-US"/>
        </a:p>
      </dgm:t>
    </dgm:pt>
    <dgm:pt modelId="{07E4D9C1-F838-4B08-A45F-DC9D0CB54ADA}" type="pres">
      <dgm:prSet presAssocID="{4AA79463-D6C2-449C-B66B-5F038B35FCDC}" presName="root" presStyleCnt="0">
        <dgm:presLayoutVars>
          <dgm:dir/>
          <dgm:resizeHandles val="exact"/>
        </dgm:presLayoutVars>
      </dgm:prSet>
      <dgm:spPr/>
    </dgm:pt>
    <dgm:pt modelId="{65A91FA3-EBDE-4B3D-9F2D-F582DB2D3812}" type="pres">
      <dgm:prSet presAssocID="{4AA79463-D6C2-449C-B66B-5F038B35FCDC}" presName="container" presStyleCnt="0">
        <dgm:presLayoutVars>
          <dgm:dir/>
          <dgm:resizeHandles val="exact"/>
        </dgm:presLayoutVars>
      </dgm:prSet>
      <dgm:spPr/>
    </dgm:pt>
    <dgm:pt modelId="{21971C71-B905-486A-A8BF-BA1B4D867CCE}" type="pres">
      <dgm:prSet presAssocID="{0E36FD8E-6DE1-45A8-9320-97B6907F79A0}" presName="compNode" presStyleCnt="0"/>
      <dgm:spPr/>
    </dgm:pt>
    <dgm:pt modelId="{EDAD0E7A-72C4-49AF-8259-145F3726E3D9}" type="pres">
      <dgm:prSet presAssocID="{0E36FD8E-6DE1-45A8-9320-97B6907F79A0}" presName="iconBgRect" presStyleLbl="bgShp" presStyleIdx="0" presStyleCnt="6"/>
      <dgm:spPr/>
    </dgm:pt>
    <dgm:pt modelId="{7F1E1680-4CA0-4B0A-9CCC-829A38866D75}" type="pres">
      <dgm:prSet presAssocID="{0E36FD8E-6DE1-45A8-9320-97B6907F79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1000AF55-D6DE-4D04-B302-9EA9D8E181ED}" type="pres">
      <dgm:prSet presAssocID="{0E36FD8E-6DE1-45A8-9320-97B6907F79A0}" presName="spaceRect" presStyleCnt="0"/>
      <dgm:spPr/>
    </dgm:pt>
    <dgm:pt modelId="{67125DE6-3C8A-4636-A992-8C22044CA982}" type="pres">
      <dgm:prSet presAssocID="{0E36FD8E-6DE1-45A8-9320-97B6907F79A0}" presName="textRect" presStyleLbl="revTx" presStyleIdx="0" presStyleCnt="6">
        <dgm:presLayoutVars>
          <dgm:chMax val="1"/>
          <dgm:chPref val="1"/>
        </dgm:presLayoutVars>
      </dgm:prSet>
      <dgm:spPr/>
    </dgm:pt>
    <dgm:pt modelId="{4444487A-1ABD-4ED3-8329-F36FE212B28F}" type="pres">
      <dgm:prSet presAssocID="{ED9A0350-869A-4667-ABD2-D7D7A63AD260}" presName="sibTrans" presStyleLbl="sibTrans2D1" presStyleIdx="0" presStyleCnt="0"/>
      <dgm:spPr/>
    </dgm:pt>
    <dgm:pt modelId="{B726AA23-4075-42F7-91EE-2DB195390958}" type="pres">
      <dgm:prSet presAssocID="{7D3507F3-C829-4444-A57A-DE53E9191BDA}" presName="compNode" presStyleCnt="0"/>
      <dgm:spPr/>
    </dgm:pt>
    <dgm:pt modelId="{409743D4-77AF-4E69-BC42-D778923FFE91}" type="pres">
      <dgm:prSet presAssocID="{7D3507F3-C829-4444-A57A-DE53E9191BDA}" presName="iconBgRect" presStyleLbl="bgShp" presStyleIdx="1" presStyleCnt="6"/>
      <dgm:spPr/>
    </dgm:pt>
    <dgm:pt modelId="{A9E0A08A-1DF3-4CAD-B00B-1A0C1A08B4E3}" type="pres">
      <dgm:prSet presAssocID="{7D3507F3-C829-4444-A57A-DE53E9191BDA}" presName="iconRect" presStyleLbl="node1" presStyleIdx="1" presStyleCnt="6"/>
      <dgm:spPr>
        <a:ln>
          <a:noFill/>
        </a:ln>
      </dgm:spPr>
    </dgm:pt>
    <dgm:pt modelId="{8CD58A40-EF89-4A70-AABA-7CA5A662C5EF}" type="pres">
      <dgm:prSet presAssocID="{7D3507F3-C829-4444-A57A-DE53E9191BDA}" presName="spaceRect" presStyleCnt="0"/>
      <dgm:spPr/>
    </dgm:pt>
    <dgm:pt modelId="{F003E8E6-DFF7-4E0C-9E8C-EBF8324CD914}" type="pres">
      <dgm:prSet presAssocID="{7D3507F3-C829-4444-A57A-DE53E9191BDA}" presName="textRect" presStyleLbl="revTx" presStyleIdx="1" presStyleCnt="6">
        <dgm:presLayoutVars>
          <dgm:chMax val="1"/>
          <dgm:chPref val="1"/>
        </dgm:presLayoutVars>
      </dgm:prSet>
      <dgm:spPr/>
    </dgm:pt>
    <dgm:pt modelId="{649FFE52-921E-4497-9C00-7E2D9F3C8CEE}" type="pres">
      <dgm:prSet presAssocID="{2FCFF090-F39B-4B59-B4DC-C24ED9C7D4BD}" presName="sibTrans" presStyleLbl="sibTrans2D1" presStyleIdx="0" presStyleCnt="0"/>
      <dgm:spPr/>
    </dgm:pt>
    <dgm:pt modelId="{B3417FC3-A9AD-4F9A-84A5-4067E6423CFD}" type="pres">
      <dgm:prSet presAssocID="{7089C395-6BE7-4673-A14A-F09266D151A1}" presName="compNode" presStyleCnt="0"/>
      <dgm:spPr/>
    </dgm:pt>
    <dgm:pt modelId="{4C66EB29-7122-4541-B9B3-8D125B13FE1C}" type="pres">
      <dgm:prSet presAssocID="{7089C395-6BE7-4673-A14A-F09266D151A1}" presName="iconBgRect" presStyleLbl="bgShp" presStyleIdx="2" presStyleCnt="6"/>
      <dgm:spPr/>
    </dgm:pt>
    <dgm:pt modelId="{2DAB7DED-CE8C-4351-AF80-E98F69950C8E}" type="pres">
      <dgm:prSet presAssocID="{7089C395-6BE7-4673-A14A-F09266D151A1}"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79BF186A-78D4-41C5-B1B2-117A08672E02}" type="pres">
      <dgm:prSet presAssocID="{7089C395-6BE7-4673-A14A-F09266D151A1}" presName="spaceRect" presStyleCnt="0"/>
      <dgm:spPr/>
    </dgm:pt>
    <dgm:pt modelId="{3DA6882B-0375-4213-B461-38F8EC35AF80}" type="pres">
      <dgm:prSet presAssocID="{7089C395-6BE7-4673-A14A-F09266D151A1}" presName="textRect" presStyleLbl="revTx" presStyleIdx="2" presStyleCnt="6">
        <dgm:presLayoutVars>
          <dgm:chMax val="1"/>
          <dgm:chPref val="1"/>
        </dgm:presLayoutVars>
      </dgm:prSet>
      <dgm:spPr/>
    </dgm:pt>
    <dgm:pt modelId="{7B1326CD-52E7-44C3-B1E1-8469A7500D3A}" type="pres">
      <dgm:prSet presAssocID="{C8F14D8B-ECAB-4E7F-9CF5-1C858726B0DF}" presName="sibTrans" presStyleLbl="sibTrans2D1" presStyleIdx="0" presStyleCnt="0"/>
      <dgm:spPr/>
    </dgm:pt>
    <dgm:pt modelId="{39388E6D-D412-4952-8A84-9180B6D43916}" type="pres">
      <dgm:prSet presAssocID="{02E09CA8-7302-4141-A021-ACB41DFB3CA5}" presName="compNode" presStyleCnt="0"/>
      <dgm:spPr/>
    </dgm:pt>
    <dgm:pt modelId="{27E81253-F0A2-4C59-AC2F-22AC064EA9A7}" type="pres">
      <dgm:prSet presAssocID="{02E09CA8-7302-4141-A021-ACB41DFB3CA5}" presName="iconBgRect" presStyleLbl="bgShp" presStyleIdx="3" presStyleCnt="6"/>
      <dgm:spPr/>
    </dgm:pt>
    <dgm:pt modelId="{4AF4BE85-02FD-499A-8366-8A07C729FF54}" type="pres">
      <dgm:prSet presAssocID="{02E09CA8-7302-4141-A021-ACB41DFB3CA5}"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243D78E9-363D-4C00-BBF2-CF35BEAEE131}" type="pres">
      <dgm:prSet presAssocID="{02E09CA8-7302-4141-A021-ACB41DFB3CA5}" presName="spaceRect" presStyleCnt="0"/>
      <dgm:spPr/>
    </dgm:pt>
    <dgm:pt modelId="{DBBCAA71-BF63-47E3-8254-60A1963FFDF9}" type="pres">
      <dgm:prSet presAssocID="{02E09CA8-7302-4141-A021-ACB41DFB3CA5}" presName="textRect" presStyleLbl="revTx" presStyleIdx="3" presStyleCnt="6">
        <dgm:presLayoutVars>
          <dgm:chMax val="1"/>
          <dgm:chPref val="1"/>
        </dgm:presLayoutVars>
      </dgm:prSet>
      <dgm:spPr/>
    </dgm:pt>
    <dgm:pt modelId="{32E06C3B-6A3D-4201-BC95-825913B30BCF}" type="pres">
      <dgm:prSet presAssocID="{6D2D14E9-89E3-4C0A-A094-2302A9EE0F3B}" presName="sibTrans" presStyleLbl="sibTrans2D1" presStyleIdx="0" presStyleCnt="0"/>
      <dgm:spPr/>
    </dgm:pt>
    <dgm:pt modelId="{7FE0163A-2D95-4181-8B6E-A51A14D15D9E}" type="pres">
      <dgm:prSet presAssocID="{A89F6102-54E1-417F-8CD9-B12A5E4998D5}" presName="compNode" presStyleCnt="0"/>
      <dgm:spPr/>
    </dgm:pt>
    <dgm:pt modelId="{464CC332-3C66-4070-82EB-832809CB3C52}" type="pres">
      <dgm:prSet presAssocID="{A89F6102-54E1-417F-8CD9-B12A5E4998D5}" presName="iconBgRect" presStyleLbl="bgShp" presStyleIdx="4" presStyleCnt="6"/>
      <dgm:spPr/>
    </dgm:pt>
    <dgm:pt modelId="{A7EADCF1-7AF6-4C48-B753-8A1951C3BC4E}" type="pres">
      <dgm:prSet presAssocID="{A89F6102-54E1-417F-8CD9-B12A5E4998D5}"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d Face with No Fill"/>
        </a:ext>
      </dgm:extLst>
    </dgm:pt>
    <dgm:pt modelId="{98E59ED8-6ACC-4881-BFAC-7425E78C5335}" type="pres">
      <dgm:prSet presAssocID="{A89F6102-54E1-417F-8CD9-B12A5E4998D5}" presName="spaceRect" presStyleCnt="0"/>
      <dgm:spPr/>
    </dgm:pt>
    <dgm:pt modelId="{0072601B-5429-412E-8636-605D7FD7E239}" type="pres">
      <dgm:prSet presAssocID="{A89F6102-54E1-417F-8CD9-B12A5E4998D5}" presName="textRect" presStyleLbl="revTx" presStyleIdx="4" presStyleCnt="6">
        <dgm:presLayoutVars>
          <dgm:chMax val="1"/>
          <dgm:chPref val="1"/>
        </dgm:presLayoutVars>
      </dgm:prSet>
      <dgm:spPr/>
    </dgm:pt>
    <dgm:pt modelId="{636A55B6-C651-479E-A09E-682EE2A2360C}" type="pres">
      <dgm:prSet presAssocID="{8831AA58-AFC8-42FC-9775-7895B02B7074}" presName="sibTrans" presStyleLbl="sibTrans2D1" presStyleIdx="0" presStyleCnt="0"/>
      <dgm:spPr/>
    </dgm:pt>
    <dgm:pt modelId="{604C3891-0EB6-4203-93F8-93A9468C836A}" type="pres">
      <dgm:prSet presAssocID="{ED94D84E-4B50-4B28-939F-A449FD344868}" presName="compNode" presStyleCnt="0"/>
      <dgm:spPr/>
    </dgm:pt>
    <dgm:pt modelId="{95035088-3713-4D05-A1D7-143ABB369C75}" type="pres">
      <dgm:prSet presAssocID="{ED94D84E-4B50-4B28-939F-A449FD344868}" presName="iconBgRect" presStyleLbl="bgShp" presStyleIdx="5" presStyleCnt="6"/>
      <dgm:spPr/>
    </dgm:pt>
    <dgm:pt modelId="{850F3D92-8510-40AC-AFA9-64CF0940F117}" type="pres">
      <dgm:prSet presAssocID="{ED94D84E-4B50-4B28-939F-A449FD344868}"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spiration2"/>
        </a:ext>
      </dgm:extLst>
    </dgm:pt>
    <dgm:pt modelId="{9C011A93-B121-44EF-A929-4DE74F3583DB}" type="pres">
      <dgm:prSet presAssocID="{ED94D84E-4B50-4B28-939F-A449FD344868}" presName="spaceRect" presStyleCnt="0"/>
      <dgm:spPr/>
    </dgm:pt>
    <dgm:pt modelId="{DB958DF2-5F31-4202-9344-3EEC7FD99E1F}" type="pres">
      <dgm:prSet presAssocID="{ED94D84E-4B50-4B28-939F-A449FD344868}" presName="textRect" presStyleLbl="revTx" presStyleIdx="5" presStyleCnt="6">
        <dgm:presLayoutVars>
          <dgm:chMax val="1"/>
          <dgm:chPref val="1"/>
        </dgm:presLayoutVars>
      </dgm:prSet>
      <dgm:spPr/>
    </dgm:pt>
  </dgm:ptLst>
  <dgm:cxnLst>
    <dgm:cxn modelId="{7027B605-BBF0-45AE-8342-EDB506CF3BB8}" type="presOf" srcId="{7089C395-6BE7-4673-A14A-F09266D151A1}" destId="{3DA6882B-0375-4213-B461-38F8EC35AF80}" srcOrd="0" destOrd="0" presId="urn:microsoft.com/office/officeart/2018/2/layout/IconCircleList"/>
    <dgm:cxn modelId="{4A6D0D07-3F5B-4565-A0F1-0646CCDE5653}" type="presOf" srcId="{7D3507F3-C829-4444-A57A-DE53E9191BDA}" destId="{F003E8E6-DFF7-4E0C-9E8C-EBF8324CD914}" srcOrd="0" destOrd="0" presId="urn:microsoft.com/office/officeart/2018/2/layout/IconCircleList"/>
    <dgm:cxn modelId="{E044C107-DC6C-498E-A8D4-2ECDBEFAA0F5}" type="presOf" srcId="{A89F6102-54E1-417F-8CD9-B12A5E4998D5}" destId="{0072601B-5429-412E-8636-605D7FD7E239}" srcOrd="0" destOrd="0" presId="urn:microsoft.com/office/officeart/2018/2/layout/IconCircleList"/>
    <dgm:cxn modelId="{20C25A2F-337F-43F5-A761-33E6CF9E21B6}" type="presOf" srcId="{6D2D14E9-89E3-4C0A-A094-2302A9EE0F3B}" destId="{32E06C3B-6A3D-4201-BC95-825913B30BCF}" srcOrd="0" destOrd="0" presId="urn:microsoft.com/office/officeart/2018/2/layout/IconCircleList"/>
    <dgm:cxn modelId="{F054FA3D-3F23-4381-AC0A-00F6775EDB93}" type="presOf" srcId="{8831AA58-AFC8-42FC-9775-7895B02B7074}" destId="{636A55B6-C651-479E-A09E-682EE2A2360C}" srcOrd="0" destOrd="0" presId="urn:microsoft.com/office/officeart/2018/2/layout/IconCircleList"/>
    <dgm:cxn modelId="{F3B60B62-217E-44A2-9365-CD77859DFDA5}" type="presOf" srcId="{C8F14D8B-ECAB-4E7F-9CF5-1C858726B0DF}" destId="{7B1326CD-52E7-44C3-B1E1-8469A7500D3A}" srcOrd="0" destOrd="0" presId="urn:microsoft.com/office/officeart/2018/2/layout/IconCircleList"/>
    <dgm:cxn modelId="{C8DCA992-44FA-45FB-BF85-BDF65BCC148F}" type="presOf" srcId="{ED94D84E-4B50-4B28-939F-A449FD344868}" destId="{DB958DF2-5F31-4202-9344-3EEC7FD99E1F}" srcOrd="0" destOrd="0" presId="urn:microsoft.com/office/officeart/2018/2/layout/IconCircleList"/>
    <dgm:cxn modelId="{B2655994-3355-4DBC-89E4-B195A7433AFE}" srcId="{4AA79463-D6C2-449C-B66B-5F038B35FCDC}" destId="{ED94D84E-4B50-4B28-939F-A449FD344868}" srcOrd="5" destOrd="0" parTransId="{69410D0A-33BC-463F-8AA5-6D6A3C96D660}" sibTransId="{9B04C8BF-4097-46AD-9D3E-166999A6EA20}"/>
    <dgm:cxn modelId="{B7245E99-191A-44E9-B232-5700FE747CB5}" type="presOf" srcId="{02E09CA8-7302-4141-A021-ACB41DFB3CA5}" destId="{DBBCAA71-BF63-47E3-8254-60A1963FFDF9}" srcOrd="0" destOrd="0" presId="urn:microsoft.com/office/officeart/2018/2/layout/IconCircleList"/>
    <dgm:cxn modelId="{DE5357AB-66A3-49D9-B8BF-BBAB1C9A6161}" srcId="{4AA79463-D6C2-449C-B66B-5F038B35FCDC}" destId="{7D3507F3-C829-4444-A57A-DE53E9191BDA}" srcOrd="1" destOrd="0" parTransId="{6C12463D-AF0B-46BC-9E23-A292AB88017F}" sibTransId="{2FCFF090-F39B-4B59-B4DC-C24ED9C7D4BD}"/>
    <dgm:cxn modelId="{FCF443C7-FA11-419C-8C33-C6B9A0B75EE3}" srcId="{4AA79463-D6C2-449C-B66B-5F038B35FCDC}" destId="{A89F6102-54E1-417F-8CD9-B12A5E4998D5}" srcOrd="4" destOrd="0" parTransId="{2F2D4E1D-47B4-47A2-A60D-0EA7DC01ABE6}" sibTransId="{8831AA58-AFC8-42FC-9775-7895B02B7074}"/>
    <dgm:cxn modelId="{96EE84C8-6F3B-4C1A-A8BA-2341E1AB8EBF}" srcId="{4AA79463-D6C2-449C-B66B-5F038B35FCDC}" destId="{02E09CA8-7302-4141-A021-ACB41DFB3CA5}" srcOrd="3" destOrd="0" parTransId="{972A011D-CEA3-4204-AF29-E047488C548B}" sibTransId="{6D2D14E9-89E3-4C0A-A094-2302A9EE0F3B}"/>
    <dgm:cxn modelId="{4F0D40CD-5481-4372-8820-199DB1307280}" srcId="{4AA79463-D6C2-449C-B66B-5F038B35FCDC}" destId="{0E36FD8E-6DE1-45A8-9320-97B6907F79A0}" srcOrd="0" destOrd="0" parTransId="{1CC216F8-A854-4446-AE9B-56F5DF819BC5}" sibTransId="{ED9A0350-869A-4667-ABD2-D7D7A63AD260}"/>
    <dgm:cxn modelId="{EA8588DE-E6E3-4EEE-8802-DA4131333BD9}" type="presOf" srcId="{2FCFF090-F39B-4B59-B4DC-C24ED9C7D4BD}" destId="{649FFE52-921E-4497-9C00-7E2D9F3C8CEE}" srcOrd="0" destOrd="0" presId="urn:microsoft.com/office/officeart/2018/2/layout/IconCircleList"/>
    <dgm:cxn modelId="{120AF3E4-A5F5-4ACC-B271-52A3C83E4111}" type="presOf" srcId="{4AA79463-D6C2-449C-B66B-5F038B35FCDC}" destId="{07E4D9C1-F838-4B08-A45F-DC9D0CB54ADA}" srcOrd="0" destOrd="0" presId="urn:microsoft.com/office/officeart/2018/2/layout/IconCircleList"/>
    <dgm:cxn modelId="{BCC6EDF3-0130-456C-8F02-CE3DA64CF61A}" type="presOf" srcId="{ED9A0350-869A-4667-ABD2-D7D7A63AD260}" destId="{4444487A-1ABD-4ED3-8329-F36FE212B28F}" srcOrd="0" destOrd="0" presId="urn:microsoft.com/office/officeart/2018/2/layout/IconCircleList"/>
    <dgm:cxn modelId="{C40B08F4-0408-4773-A355-CC839A381BD6}" type="presOf" srcId="{0E36FD8E-6DE1-45A8-9320-97B6907F79A0}" destId="{67125DE6-3C8A-4636-A992-8C22044CA982}" srcOrd="0" destOrd="0" presId="urn:microsoft.com/office/officeart/2018/2/layout/IconCircleList"/>
    <dgm:cxn modelId="{9598C9FC-8D72-478C-8ACE-0A56C7936577}" srcId="{4AA79463-D6C2-449C-B66B-5F038B35FCDC}" destId="{7089C395-6BE7-4673-A14A-F09266D151A1}" srcOrd="2" destOrd="0" parTransId="{73E03246-7A28-4D93-9118-925AE9672893}" sibTransId="{C8F14D8B-ECAB-4E7F-9CF5-1C858726B0DF}"/>
    <dgm:cxn modelId="{4B0A4078-39F7-401C-8B8D-6919BB633BFB}" type="presParOf" srcId="{07E4D9C1-F838-4B08-A45F-DC9D0CB54ADA}" destId="{65A91FA3-EBDE-4B3D-9F2D-F582DB2D3812}" srcOrd="0" destOrd="0" presId="urn:microsoft.com/office/officeart/2018/2/layout/IconCircleList"/>
    <dgm:cxn modelId="{3BB21379-8985-4263-8FF7-BE9E68CF67F5}" type="presParOf" srcId="{65A91FA3-EBDE-4B3D-9F2D-F582DB2D3812}" destId="{21971C71-B905-486A-A8BF-BA1B4D867CCE}" srcOrd="0" destOrd="0" presId="urn:microsoft.com/office/officeart/2018/2/layout/IconCircleList"/>
    <dgm:cxn modelId="{2B488795-B6B9-4CF9-8358-756B0216C773}" type="presParOf" srcId="{21971C71-B905-486A-A8BF-BA1B4D867CCE}" destId="{EDAD0E7A-72C4-49AF-8259-145F3726E3D9}" srcOrd="0" destOrd="0" presId="urn:microsoft.com/office/officeart/2018/2/layout/IconCircleList"/>
    <dgm:cxn modelId="{5B556282-E2CD-45F9-BE24-6D489FB20067}" type="presParOf" srcId="{21971C71-B905-486A-A8BF-BA1B4D867CCE}" destId="{7F1E1680-4CA0-4B0A-9CCC-829A38866D75}" srcOrd="1" destOrd="0" presId="urn:microsoft.com/office/officeart/2018/2/layout/IconCircleList"/>
    <dgm:cxn modelId="{B94CECDC-2953-4D5E-A72C-444D2E7CBEEA}" type="presParOf" srcId="{21971C71-B905-486A-A8BF-BA1B4D867CCE}" destId="{1000AF55-D6DE-4D04-B302-9EA9D8E181ED}" srcOrd="2" destOrd="0" presId="urn:microsoft.com/office/officeart/2018/2/layout/IconCircleList"/>
    <dgm:cxn modelId="{76EE03CC-91C4-4386-8528-AF71EF76E723}" type="presParOf" srcId="{21971C71-B905-486A-A8BF-BA1B4D867CCE}" destId="{67125DE6-3C8A-4636-A992-8C22044CA982}" srcOrd="3" destOrd="0" presId="urn:microsoft.com/office/officeart/2018/2/layout/IconCircleList"/>
    <dgm:cxn modelId="{9E4D0928-3721-49AC-BDBA-B77A823C14BE}" type="presParOf" srcId="{65A91FA3-EBDE-4B3D-9F2D-F582DB2D3812}" destId="{4444487A-1ABD-4ED3-8329-F36FE212B28F}" srcOrd="1" destOrd="0" presId="urn:microsoft.com/office/officeart/2018/2/layout/IconCircleList"/>
    <dgm:cxn modelId="{66B067BD-8E1F-46CE-B44F-5F06B31515AA}" type="presParOf" srcId="{65A91FA3-EBDE-4B3D-9F2D-F582DB2D3812}" destId="{B726AA23-4075-42F7-91EE-2DB195390958}" srcOrd="2" destOrd="0" presId="urn:microsoft.com/office/officeart/2018/2/layout/IconCircleList"/>
    <dgm:cxn modelId="{160E4901-3CE0-4B11-B9C5-C0B490F10654}" type="presParOf" srcId="{B726AA23-4075-42F7-91EE-2DB195390958}" destId="{409743D4-77AF-4E69-BC42-D778923FFE91}" srcOrd="0" destOrd="0" presId="urn:microsoft.com/office/officeart/2018/2/layout/IconCircleList"/>
    <dgm:cxn modelId="{8AC79A93-14C5-433A-A179-03199EEB5373}" type="presParOf" srcId="{B726AA23-4075-42F7-91EE-2DB195390958}" destId="{A9E0A08A-1DF3-4CAD-B00B-1A0C1A08B4E3}" srcOrd="1" destOrd="0" presId="urn:microsoft.com/office/officeart/2018/2/layout/IconCircleList"/>
    <dgm:cxn modelId="{2C1E56B3-1F23-46C2-8D4C-3126DD0376AC}" type="presParOf" srcId="{B726AA23-4075-42F7-91EE-2DB195390958}" destId="{8CD58A40-EF89-4A70-AABA-7CA5A662C5EF}" srcOrd="2" destOrd="0" presId="urn:microsoft.com/office/officeart/2018/2/layout/IconCircleList"/>
    <dgm:cxn modelId="{B5234472-1523-4480-B298-46BD9308F3C6}" type="presParOf" srcId="{B726AA23-4075-42F7-91EE-2DB195390958}" destId="{F003E8E6-DFF7-4E0C-9E8C-EBF8324CD914}" srcOrd="3" destOrd="0" presId="urn:microsoft.com/office/officeart/2018/2/layout/IconCircleList"/>
    <dgm:cxn modelId="{08708470-9118-4160-AF60-F8C562C56889}" type="presParOf" srcId="{65A91FA3-EBDE-4B3D-9F2D-F582DB2D3812}" destId="{649FFE52-921E-4497-9C00-7E2D9F3C8CEE}" srcOrd="3" destOrd="0" presId="urn:microsoft.com/office/officeart/2018/2/layout/IconCircleList"/>
    <dgm:cxn modelId="{A99185A4-349E-43D2-8AA9-89AB45908744}" type="presParOf" srcId="{65A91FA3-EBDE-4B3D-9F2D-F582DB2D3812}" destId="{B3417FC3-A9AD-4F9A-84A5-4067E6423CFD}" srcOrd="4" destOrd="0" presId="urn:microsoft.com/office/officeart/2018/2/layout/IconCircleList"/>
    <dgm:cxn modelId="{B6F42C53-A3C7-4B1C-9530-175EAD962732}" type="presParOf" srcId="{B3417FC3-A9AD-4F9A-84A5-4067E6423CFD}" destId="{4C66EB29-7122-4541-B9B3-8D125B13FE1C}" srcOrd="0" destOrd="0" presId="urn:microsoft.com/office/officeart/2018/2/layout/IconCircleList"/>
    <dgm:cxn modelId="{708C43D7-3585-481C-A874-F8B880FC78A1}" type="presParOf" srcId="{B3417FC3-A9AD-4F9A-84A5-4067E6423CFD}" destId="{2DAB7DED-CE8C-4351-AF80-E98F69950C8E}" srcOrd="1" destOrd="0" presId="urn:microsoft.com/office/officeart/2018/2/layout/IconCircleList"/>
    <dgm:cxn modelId="{5A00D952-0BC4-4CEA-838C-8C17E12BF1AA}" type="presParOf" srcId="{B3417FC3-A9AD-4F9A-84A5-4067E6423CFD}" destId="{79BF186A-78D4-41C5-B1B2-117A08672E02}" srcOrd="2" destOrd="0" presId="urn:microsoft.com/office/officeart/2018/2/layout/IconCircleList"/>
    <dgm:cxn modelId="{4A9D2FCC-FD86-4560-A7EF-6CF1E3E95DDB}" type="presParOf" srcId="{B3417FC3-A9AD-4F9A-84A5-4067E6423CFD}" destId="{3DA6882B-0375-4213-B461-38F8EC35AF80}" srcOrd="3" destOrd="0" presId="urn:microsoft.com/office/officeart/2018/2/layout/IconCircleList"/>
    <dgm:cxn modelId="{6A5BB7D0-B29B-45CE-8297-CA098C05D180}" type="presParOf" srcId="{65A91FA3-EBDE-4B3D-9F2D-F582DB2D3812}" destId="{7B1326CD-52E7-44C3-B1E1-8469A7500D3A}" srcOrd="5" destOrd="0" presId="urn:microsoft.com/office/officeart/2018/2/layout/IconCircleList"/>
    <dgm:cxn modelId="{BF29E28B-CE54-4214-8F09-FE81CB6D3995}" type="presParOf" srcId="{65A91FA3-EBDE-4B3D-9F2D-F582DB2D3812}" destId="{39388E6D-D412-4952-8A84-9180B6D43916}" srcOrd="6" destOrd="0" presId="urn:microsoft.com/office/officeart/2018/2/layout/IconCircleList"/>
    <dgm:cxn modelId="{E2B08FC8-8E5E-44B7-9D05-078DFB7420CC}" type="presParOf" srcId="{39388E6D-D412-4952-8A84-9180B6D43916}" destId="{27E81253-F0A2-4C59-AC2F-22AC064EA9A7}" srcOrd="0" destOrd="0" presId="urn:microsoft.com/office/officeart/2018/2/layout/IconCircleList"/>
    <dgm:cxn modelId="{5AEF8896-A1BA-45D7-A661-B1A3F3F4A077}" type="presParOf" srcId="{39388E6D-D412-4952-8A84-9180B6D43916}" destId="{4AF4BE85-02FD-499A-8366-8A07C729FF54}" srcOrd="1" destOrd="0" presId="urn:microsoft.com/office/officeart/2018/2/layout/IconCircleList"/>
    <dgm:cxn modelId="{1DA28707-3723-4126-97CB-9478C0750243}" type="presParOf" srcId="{39388E6D-D412-4952-8A84-9180B6D43916}" destId="{243D78E9-363D-4C00-BBF2-CF35BEAEE131}" srcOrd="2" destOrd="0" presId="urn:microsoft.com/office/officeart/2018/2/layout/IconCircleList"/>
    <dgm:cxn modelId="{106AAF23-2048-4B2D-86C7-D7D3CA758A5B}" type="presParOf" srcId="{39388E6D-D412-4952-8A84-9180B6D43916}" destId="{DBBCAA71-BF63-47E3-8254-60A1963FFDF9}" srcOrd="3" destOrd="0" presId="urn:microsoft.com/office/officeart/2018/2/layout/IconCircleList"/>
    <dgm:cxn modelId="{44A12323-37E8-4D40-8AE1-902EDD772E0D}" type="presParOf" srcId="{65A91FA3-EBDE-4B3D-9F2D-F582DB2D3812}" destId="{32E06C3B-6A3D-4201-BC95-825913B30BCF}" srcOrd="7" destOrd="0" presId="urn:microsoft.com/office/officeart/2018/2/layout/IconCircleList"/>
    <dgm:cxn modelId="{87EC654A-8CAC-4CC5-B9DD-501446F64CB2}" type="presParOf" srcId="{65A91FA3-EBDE-4B3D-9F2D-F582DB2D3812}" destId="{7FE0163A-2D95-4181-8B6E-A51A14D15D9E}" srcOrd="8" destOrd="0" presId="urn:microsoft.com/office/officeart/2018/2/layout/IconCircleList"/>
    <dgm:cxn modelId="{C4032476-85C8-4E4D-910F-883776886159}" type="presParOf" srcId="{7FE0163A-2D95-4181-8B6E-A51A14D15D9E}" destId="{464CC332-3C66-4070-82EB-832809CB3C52}" srcOrd="0" destOrd="0" presId="urn:microsoft.com/office/officeart/2018/2/layout/IconCircleList"/>
    <dgm:cxn modelId="{EE1DB727-EF88-4C5F-A586-8773DEF46DBC}" type="presParOf" srcId="{7FE0163A-2D95-4181-8B6E-A51A14D15D9E}" destId="{A7EADCF1-7AF6-4C48-B753-8A1951C3BC4E}" srcOrd="1" destOrd="0" presId="urn:microsoft.com/office/officeart/2018/2/layout/IconCircleList"/>
    <dgm:cxn modelId="{8B50AD22-CE17-4027-A8DD-B2561F0CA71F}" type="presParOf" srcId="{7FE0163A-2D95-4181-8B6E-A51A14D15D9E}" destId="{98E59ED8-6ACC-4881-BFAC-7425E78C5335}" srcOrd="2" destOrd="0" presId="urn:microsoft.com/office/officeart/2018/2/layout/IconCircleList"/>
    <dgm:cxn modelId="{15BCD938-C5AD-45E5-9A7E-C0F5EB2FA31D}" type="presParOf" srcId="{7FE0163A-2D95-4181-8B6E-A51A14D15D9E}" destId="{0072601B-5429-412E-8636-605D7FD7E239}" srcOrd="3" destOrd="0" presId="urn:microsoft.com/office/officeart/2018/2/layout/IconCircleList"/>
    <dgm:cxn modelId="{6FFC934A-31E3-4C16-B92E-5F8438D54E5E}" type="presParOf" srcId="{65A91FA3-EBDE-4B3D-9F2D-F582DB2D3812}" destId="{636A55B6-C651-479E-A09E-682EE2A2360C}" srcOrd="9" destOrd="0" presId="urn:microsoft.com/office/officeart/2018/2/layout/IconCircleList"/>
    <dgm:cxn modelId="{9B62DBBB-52D1-4243-90A3-19A466C3E14B}" type="presParOf" srcId="{65A91FA3-EBDE-4B3D-9F2D-F582DB2D3812}" destId="{604C3891-0EB6-4203-93F8-93A9468C836A}" srcOrd="10" destOrd="0" presId="urn:microsoft.com/office/officeart/2018/2/layout/IconCircleList"/>
    <dgm:cxn modelId="{267B275B-C44D-42E5-A1F7-25A39C976024}" type="presParOf" srcId="{604C3891-0EB6-4203-93F8-93A9468C836A}" destId="{95035088-3713-4D05-A1D7-143ABB369C75}" srcOrd="0" destOrd="0" presId="urn:microsoft.com/office/officeart/2018/2/layout/IconCircleList"/>
    <dgm:cxn modelId="{07AD8F15-5B61-4814-A9CE-83837EC3616F}" type="presParOf" srcId="{604C3891-0EB6-4203-93F8-93A9468C836A}" destId="{850F3D92-8510-40AC-AFA9-64CF0940F117}" srcOrd="1" destOrd="0" presId="urn:microsoft.com/office/officeart/2018/2/layout/IconCircleList"/>
    <dgm:cxn modelId="{A3E9098F-9136-490F-8B1E-1C9258D093F4}" type="presParOf" srcId="{604C3891-0EB6-4203-93F8-93A9468C836A}" destId="{9C011A93-B121-44EF-A929-4DE74F3583DB}" srcOrd="2" destOrd="0" presId="urn:microsoft.com/office/officeart/2018/2/layout/IconCircleList"/>
    <dgm:cxn modelId="{CF895F51-5BC9-4355-99DC-3162B34F63E2}" type="presParOf" srcId="{604C3891-0EB6-4203-93F8-93A9468C836A}" destId="{DB958DF2-5F31-4202-9344-3EEC7FD99E1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2FD19-BDC5-4E95-9C41-FB8DC2DF113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A6307F8-B01D-49CF-9991-96F8164C2D0F}">
      <dgm:prSet/>
      <dgm:spPr/>
      <dgm:t>
        <a:bodyPr/>
        <a:lstStyle/>
        <a:p>
          <a:r>
            <a:rPr lang="en-US"/>
            <a:t>Extended life</a:t>
          </a:r>
        </a:p>
      </dgm:t>
    </dgm:pt>
    <dgm:pt modelId="{9B91136F-BD00-41DC-99A3-20F2248A3EE9}" type="parTrans" cxnId="{7027E425-CCD6-45F4-B6C7-48683B088BBC}">
      <dgm:prSet/>
      <dgm:spPr/>
      <dgm:t>
        <a:bodyPr/>
        <a:lstStyle/>
        <a:p>
          <a:endParaRPr lang="en-US"/>
        </a:p>
      </dgm:t>
    </dgm:pt>
    <dgm:pt modelId="{083FE439-F1CC-414D-A02A-E3CCE39C84BC}" type="sibTrans" cxnId="{7027E425-CCD6-45F4-B6C7-48683B088BBC}">
      <dgm:prSet/>
      <dgm:spPr/>
      <dgm:t>
        <a:bodyPr/>
        <a:lstStyle/>
        <a:p>
          <a:endParaRPr lang="en-US"/>
        </a:p>
      </dgm:t>
    </dgm:pt>
    <dgm:pt modelId="{415AEFE0-D19D-4F20-9A1B-6B038E5AF47A}">
      <dgm:prSet/>
      <dgm:spPr/>
      <dgm:t>
        <a:bodyPr/>
        <a:lstStyle/>
        <a:p>
          <a:r>
            <a:rPr lang="en-US"/>
            <a:t>Decrease feelings of anxiety and depression</a:t>
          </a:r>
        </a:p>
      </dgm:t>
    </dgm:pt>
    <dgm:pt modelId="{8A5CFA0C-CF04-418A-954E-9C67093B84D6}" type="parTrans" cxnId="{7C5E8D39-1127-46AC-844B-350348D9325A}">
      <dgm:prSet/>
      <dgm:spPr/>
      <dgm:t>
        <a:bodyPr/>
        <a:lstStyle/>
        <a:p>
          <a:endParaRPr lang="en-US"/>
        </a:p>
      </dgm:t>
    </dgm:pt>
    <dgm:pt modelId="{B5901E91-A75F-464D-9371-D040B273C59E}" type="sibTrans" cxnId="{7C5E8D39-1127-46AC-844B-350348D9325A}">
      <dgm:prSet/>
      <dgm:spPr/>
      <dgm:t>
        <a:bodyPr/>
        <a:lstStyle/>
        <a:p>
          <a:endParaRPr lang="en-US"/>
        </a:p>
      </dgm:t>
    </dgm:pt>
    <dgm:pt modelId="{8DFF5D93-60F1-47F0-97D1-FD792556E796}">
      <dgm:prSet/>
      <dgm:spPr/>
      <dgm:t>
        <a:bodyPr/>
        <a:lstStyle/>
        <a:p>
          <a:r>
            <a:rPr lang="en-US"/>
            <a:t>Better perception of own well-being</a:t>
          </a:r>
        </a:p>
      </dgm:t>
    </dgm:pt>
    <dgm:pt modelId="{5D0E3AFE-1E20-4EFC-9B7E-1784FB441A83}" type="parTrans" cxnId="{BDC12AE6-34E2-4917-A6CD-351E3A107AAA}">
      <dgm:prSet/>
      <dgm:spPr/>
      <dgm:t>
        <a:bodyPr/>
        <a:lstStyle/>
        <a:p>
          <a:endParaRPr lang="en-US"/>
        </a:p>
      </dgm:t>
    </dgm:pt>
    <dgm:pt modelId="{C742F847-DFFC-4BFD-B3B3-7C511B3CC5E9}" type="sibTrans" cxnId="{BDC12AE6-34E2-4917-A6CD-351E3A107AAA}">
      <dgm:prSet/>
      <dgm:spPr/>
      <dgm:t>
        <a:bodyPr/>
        <a:lstStyle/>
        <a:p>
          <a:endParaRPr lang="en-US"/>
        </a:p>
      </dgm:t>
    </dgm:pt>
    <dgm:pt modelId="{74C8814C-1A5F-4A01-8D2E-AC7B5477C171}">
      <dgm:prSet/>
      <dgm:spPr/>
      <dgm:t>
        <a:bodyPr/>
        <a:lstStyle/>
        <a:p>
          <a:r>
            <a:rPr lang="en-US"/>
            <a:t>Increase in self-esteem and social support</a:t>
          </a:r>
        </a:p>
      </dgm:t>
    </dgm:pt>
    <dgm:pt modelId="{15A738EC-7254-4958-B4E6-E910AD0201A6}" type="parTrans" cxnId="{F5D33454-72A7-40FD-B856-AF0160793C29}">
      <dgm:prSet/>
      <dgm:spPr/>
      <dgm:t>
        <a:bodyPr/>
        <a:lstStyle/>
        <a:p>
          <a:endParaRPr lang="en-US"/>
        </a:p>
      </dgm:t>
    </dgm:pt>
    <dgm:pt modelId="{5CAFFD8C-BA7D-4C53-A5D3-4706FD556BE8}" type="sibTrans" cxnId="{F5D33454-72A7-40FD-B856-AF0160793C29}">
      <dgm:prSet/>
      <dgm:spPr/>
      <dgm:t>
        <a:bodyPr/>
        <a:lstStyle/>
        <a:p>
          <a:endParaRPr lang="en-US"/>
        </a:p>
      </dgm:t>
    </dgm:pt>
    <dgm:pt modelId="{C173ED91-7FD6-48B4-97B5-BA4C553F06B7}">
      <dgm:prSet/>
      <dgm:spPr/>
      <dgm:t>
        <a:bodyPr/>
        <a:lstStyle/>
        <a:p>
          <a:r>
            <a:rPr lang="en-US"/>
            <a:t>Decrease in suicidal ideation</a:t>
          </a:r>
        </a:p>
      </dgm:t>
    </dgm:pt>
    <dgm:pt modelId="{3F908444-A477-4BD8-BDC8-645F97ECA0DE}" type="parTrans" cxnId="{6F2E2CEB-9A80-4B4B-A9C0-B654E2F0F989}">
      <dgm:prSet/>
      <dgm:spPr/>
      <dgm:t>
        <a:bodyPr/>
        <a:lstStyle/>
        <a:p>
          <a:endParaRPr lang="en-US"/>
        </a:p>
      </dgm:t>
    </dgm:pt>
    <dgm:pt modelId="{CB32E60D-B939-416F-8FE5-79625D2327F7}" type="sibTrans" cxnId="{6F2E2CEB-9A80-4B4B-A9C0-B654E2F0F989}">
      <dgm:prSet/>
      <dgm:spPr/>
      <dgm:t>
        <a:bodyPr/>
        <a:lstStyle/>
        <a:p>
          <a:endParaRPr lang="en-US"/>
        </a:p>
      </dgm:t>
    </dgm:pt>
    <dgm:pt modelId="{B21CD588-0B2B-4A07-9EDC-B8C29A0ED729}">
      <dgm:prSet/>
      <dgm:spPr/>
      <dgm:t>
        <a:bodyPr/>
        <a:lstStyle/>
        <a:p>
          <a:r>
            <a:rPr lang="en-US"/>
            <a:t>Strengthens your immune system </a:t>
          </a:r>
        </a:p>
      </dgm:t>
    </dgm:pt>
    <dgm:pt modelId="{6BDE6998-73EF-4737-94A7-01BBE9FADE82}" type="parTrans" cxnId="{7AD406E3-3B31-4DC4-99EC-A580BBF9C363}">
      <dgm:prSet/>
      <dgm:spPr/>
      <dgm:t>
        <a:bodyPr/>
        <a:lstStyle/>
        <a:p>
          <a:endParaRPr lang="en-US"/>
        </a:p>
      </dgm:t>
    </dgm:pt>
    <dgm:pt modelId="{E9750E69-2A50-4AE9-AF77-CE4CA0885E44}" type="sibTrans" cxnId="{7AD406E3-3B31-4DC4-99EC-A580BBF9C363}">
      <dgm:prSet/>
      <dgm:spPr/>
      <dgm:t>
        <a:bodyPr/>
        <a:lstStyle/>
        <a:p>
          <a:endParaRPr lang="en-US"/>
        </a:p>
      </dgm:t>
    </dgm:pt>
    <dgm:pt modelId="{8559B0A4-54B6-CB42-A4CF-4589DBFA5D7B}" type="pres">
      <dgm:prSet presAssocID="{A592FD19-BDC5-4E95-9C41-FB8DC2DF1138}" presName="vert0" presStyleCnt="0">
        <dgm:presLayoutVars>
          <dgm:dir/>
          <dgm:animOne val="branch"/>
          <dgm:animLvl val="lvl"/>
        </dgm:presLayoutVars>
      </dgm:prSet>
      <dgm:spPr/>
    </dgm:pt>
    <dgm:pt modelId="{7A42BBB2-CE68-9F48-83B0-770CD4EB698A}" type="pres">
      <dgm:prSet presAssocID="{CA6307F8-B01D-49CF-9991-96F8164C2D0F}" presName="thickLine" presStyleLbl="alignNode1" presStyleIdx="0" presStyleCnt="6"/>
      <dgm:spPr/>
    </dgm:pt>
    <dgm:pt modelId="{BBC10920-0D28-3943-ADC9-3F34734BC11D}" type="pres">
      <dgm:prSet presAssocID="{CA6307F8-B01D-49CF-9991-96F8164C2D0F}" presName="horz1" presStyleCnt="0"/>
      <dgm:spPr/>
    </dgm:pt>
    <dgm:pt modelId="{82A2C0D2-7FDD-BC4B-8897-579CBB8C57A6}" type="pres">
      <dgm:prSet presAssocID="{CA6307F8-B01D-49CF-9991-96F8164C2D0F}" presName="tx1" presStyleLbl="revTx" presStyleIdx="0" presStyleCnt="6"/>
      <dgm:spPr/>
    </dgm:pt>
    <dgm:pt modelId="{F81C06CF-18FC-5842-818D-AD65F2671225}" type="pres">
      <dgm:prSet presAssocID="{CA6307F8-B01D-49CF-9991-96F8164C2D0F}" presName="vert1" presStyleCnt="0"/>
      <dgm:spPr/>
    </dgm:pt>
    <dgm:pt modelId="{A993D61F-1749-0F43-A300-EA4AC762D58E}" type="pres">
      <dgm:prSet presAssocID="{415AEFE0-D19D-4F20-9A1B-6B038E5AF47A}" presName="thickLine" presStyleLbl="alignNode1" presStyleIdx="1" presStyleCnt="6"/>
      <dgm:spPr/>
    </dgm:pt>
    <dgm:pt modelId="{F323ADC6-736E-3F41-9F08-BC0091A3CAD8}" type="pres">
      <dgm:prSet presAssocID="{415AEFE0-D19D-4F20-9A1B-6B038E5AF47A}" presName="horz1" presStyleCnt="0"/>
      <dgm:spPr/>
    </dgm:pt>
    <dgm:pt modelId="{A49B7D1B-81D2-194A-8170-98E21854CFF3}" type="pres">
      <dgm:prSet presAssocID="{415AEFE0-D19D-4F20-9A1B-6B038E5AF47A}" presName="tx1" presStyleLbl="revTx" presStyleIdx="1" presStyleCnt="6"/>
      <dgm:spPr/>
    </dgm:pt>
    <dgm:pt modelId="{97F1F986-09EC-AF4D-93C8-0F2C2B07F475}" type="pres">
      <dgm:prSet presAssocID="{415AEFE0-D19D-4F20-9A1B-6B038E5AF47A}" presName="vert1" presStyleCnt="0"/>
      <dgm:spPr/>
    </dgm:pt>
    <dgm:pt modelId="{E50C8497-45A4-0F41-9E89-24C1E6E7D30E}" type="pres">
      <dgm:prSet presAssocID="{8DFF5D93-60F1-47F0-97D1-FD792556E796}" presName="thickLine" presStyleLbl="alignNode1" presStyleIdx="2" presStyleCnt="6"/>
      <dgm:spPr/>
    </dgm:pt>
    <dgm:pt modelId="{64019579-428A-734F-B2B0-2050AC25AB09}" type="pres">
      <dgm:prSet presAssocID="{8DFF5D93-60F1-47F0-97D1-FD792556E796}" presName="horz1" presStyleCnt="0"/>
      <dgm:spPr/>
    </dgm:pt>
    <dgm:pt modelId="{C4C8C95E-C9AB-894A-A2ED-873B674FB4F7}" type="pres">
      <dgm:prSet presAssocID="{8DFF5D93-60F1-47F0-97D1-FD792556E796}" presName="tx1" presStyleLbl="revTx" presStyleIdx="2" presStyleCnt="6"/>
      <dgm:spPr/>
    </dgm:pt>
    <dgm:pt modelId="{C2BA12B8-FFF5-8E42-897B-F8474B7EE23E}" type="pres">
      <dgm:prSet presAssocID="{8DFF5D93-60F1-47F0-97D1-FD792556E796}" presName="vert1" presStyleCnt="0"/>
      <dgm:spPr/>
    </dgm:pt>
    <dgm:pt modelId="{57971967-7B7D-1C4E-A949-B630F240461F}" type="pres">
      <dgm:prSet presAssocID="{74C8814C-1A5F-4A01-8D2E-AC7B5477C171}" presName="thickLine" presStyleLbl="alignNode1" presStyleIdx="3" presStyleCnt="6"/>
      <dgm:spPr/>
    </dgm:pt>
    <dgm:pt modelId="{FBD5D4AB-FA7B-4744-B5E4-729E63A6A0C9}" type="pres">
      <dgm:prSet presAssocID="{74C8814C-1A5F-4A01-8D2E-AC7B5477C171}" presName="horz1" presStyleCnt="0"/>
      <dgm:spPr/>
    </dgm:pt>
    <dgm:pt modelId="{7BDC9DA1-6A60-AF43-A694-0085490D36DE}" type="pres">
      <dgm:prSet presAssocID="{74C8814C-1A5F-4A01-8D2E-AC7B5477C171}" presName="tx1" presStyleLbl="revTx" presStyleIdx="3" presStyleCnt="6"/>
      <dgm:spPr/>
    </dgm:pt>
    <dgm:pt modelId="{D84D221C-7FCE-4442-A0C5-8E44E8CC3308}" type="pres">
      <dgm:prSet presAssocID="{74C8814C-1A5F-4A01-8D2E-AC7B5477C171}" presName="vert1" presStyleCnt="0"/>
      <dgm:spPr/>
    </dgm:pt>
    <dgm:pt modelId="{917EE5DD-DC3C-7C4E-8E09-2BA0A7CD6B4F}" type="pres">
      <dgm:prSet presAssocID="{C173ED91-7FD6-48B4-97B5-BA4C553F06B7}" presName="thickLine" presStyleLbl="alignNode1" presStyleIdx="4" presStyleCnt="6"/>
      <dgm:spPr/>
    </dgm:pt>
    <dgm:pt modelId="{B704F923-105E-7047-82EF-91032F8838B6}" type="pres">
      <dgm:prSet presAssocID="{C173ED91-7FD6-48B4-97B5-BA4C553F06B7}" presName="horz1" presStyleCnt="0"/>
      <dgm:spPr/>
    </dgm:pt>
    <dgm:pt modelId="{3A24B01B-680A-564E-9279-0B4B832EACD8}" type="pres">
      <dgm:prSet presAssocID="{C173ED91-7FD6-48B4-97B5-BA4C553F06B7}" presName="tx1" presStyleLbl="revTx" presStyleIdx="4" presStyleCnt="6"/>
      <dgm:spPr/>
    </dgm:pt>
    <dgm:pt modelId="{84BAF800-C1F5-6E4F-B356-6E13389D2B5A}" type="pres">
      <dgm:prSet presAssocID="{C173ED91-7FD6-48B4-97B5-BA4C553F06B7}" presName="vert1" presStyleCnt="0"/>
      <dgm:spPr/>
    </dgm:pt>
    <dgm:pt modelId="{8625F9CC-662F-144C-B088-FD8D4E472157}" type="pres">
      <dgm:prSet presAssocID="{B21CD588-0B2B-4A07-9EDC-B8C29A0ED729}" presName="thickLine" presStyleLbl="alignNode1" presStyleIdx="5" presStyleCnt="6"/>
      <dgm:spPr/>
    </dgm:pt>
    <dgm:pt modelId="{4A5FC6AB-2B74-B44D-A6EE-FE9C71768DAB}" type="pres">
      <dgm:prSet presAssocID="{B21CD588-0B2B-4A07-9EDC-B8C29A0ED729}" presName="horz1" presStyleCnt="0"/>
      <dgm:spPr/>
    </dgm:pt>
    <dgm:pt modelId="{3566BD87-A791-B14C-A726-FC1695C26C61}" type="pres">
      <dgm:prSet presAssocID="{B21CD588-0B2B-4A07-9EDC-B8C29A0ED729}" presName="tx1" presStyleLbl="revTx" presStyleIdx="5" presStyleCnt="6"/>
      <dgm:spPr/>
    </dgm:pt>
    <dgm:pt modelId="{1E6BD42F-4ED5-FF45-A1AC-1E0F7305047C}" type="pres">
      <dgm:prSet presAssocID="{B21CD588-0B2B-4A07-9EDC-B8C29A0ED729}" presName="vert1" presStyleCnt="0"/>
      <dgm:spPr/>
    </dgm:pt>
  </dgm:ptLst>
  <dgm:cxnLst>
    <dgm:cxn modelId="{7027E425-CCD6-45F4-B6C7-48683B088BBC}" srcId="{A592FD19-BDC5-4E95-9C41-FB8DC2DF1138}" destId="{CA6307F8-B01D-49CF-9991-96F8164C2D0F}" srcOrd="0" destOrd="0" parTransId="{9B91136F-BD00-41DC-99A3-20F2248A3EE9}" sibTransId="{083FE439-F1CC-414D-A02A-E3CCE39C84BC}"/>
    <dgm:cxn modelId="{7C5E8D39-1127-46AC-844B-350348D9325A}" srcId="{A592FD19-BDC5-4E95-9C41-FB8DC2DF1138}" destId="{415AEFE0-D19D-4F20-9A1B-6B038E5AF47A}" srcOrd="1" destOrd="0" parTransId="{8A5CFA0C-CF04-418A-954E-9C67093B84D6}" sibTransId="{B5901E91-A75F-464D-9371-D040B273C59E}"/>
    <dgm:cxn modelId="{151CFB4C-16B9-4141-9062-929AE5285955}" type="presOf" srcId="{C173ED91-7FD6-48B4-97B5-BA4C553F06B7}" destId="{3A24B01B-680A-564E-9279-0B4B832EACD8}" srcOrd="0" destOrd="0" presId="urn:microsoft.com/office/officeart/2008/layout/LinedList"/>
    <dgm:cxn modelId="{F5D33454-72A7-40FD-B856-AF0160793C29}" srcId="{A592FD19-BDC5-4E95-9C41-FB8DC2DF1138}" destId="{74C8814C-1A5F-4A01-8D2E-AC7B5477C171}" srcOrd="3" destOrd="0" parTransId="{15A738EC-7254-4958-B4E6-E910AD0201A6}" sibTransId="{5CAFFD8C-BA7D-4C53-A5D3-4706FD556BE8}"/>
    <dgm:cxn modelId="{0459DC88-F564-9D47-A962-7B804BB3B073}" type="presOf" srcId="{415AEFE0-D19D-4F20-9A1B-6B038E5AF47A}" destId="{A49B7D1B-81D2-194A-8170-98E21854CFF3}" srcOrd="0" destOrd="0" presId="urn:microsoft.com/office/officeart/2008/layout/LinedList"/>
    <dgm:cxn modelId="{B8038191-0BF4-0648-9D0E-556F0594E9A7}" type="presOf" srcId="{8DFF5D93-60F1-47F0-97D1-FD792556E796}" destId="{C4C8C95E-C9AB-894A-A2ED-873B674FB4F7}" srcOrd="0" destOrd="0" presId="urn:microsoft.com/office/officeart/2008/layout/LinedList"/>
    <dgm:cxn modelId="{62BB6CAF-59E1-F049-AEF2-EB6591DC088B}" type="presOf" srcId="{A592FD19-BDC5-4E95-9C41-FB8DC2DF1138}" destId="{8559B0A4-54B6-CB42-A4CF-4589DBFA5D7B}" srcOrd="0" destOrd="0" presId="urn:microsoft.com/office/officeart/2008/layout/LinedList"/>
    <dgm:cxn modelId="{9C1A84CC-3CBE-BB4A-BFF8-BAB48BA0F853}" type="presOf" srcId="{CA6307F8-B01D-49CF-9991-96F8164C2D0F}" destId="{82A2C0D2-7FDD-BC4B-8897-579CBB8C57A6}" srcOrd="0" destOrd="0" presId="urn:microsoft.com/office/officeart/2008/layout/LinedList"/>
    <dgm:cxn modelId="{11237AD4-B31F-8E4E-B327-A1E2686C9FD0}" type="presOf" srcId="{B21CD588-0B2B-4A07-9EDC-B8C29A0ED729}" destId="{3566BD87-A791-B14C-A726-FC1695C26C61}" srcOrd="0" destOrd="0" presId="urn:microsoft.com/office/officeart/2008/layout/LinedList"/>
    <dgm:cxn modelId="{7AD406E3-3B31-4DC4-99EC-A580BBF9C363}" srcId="{A592FD19-BDC5-4E95-9C41-FB8DC2DF1138}" destId="{B21CD588-0B2B-4A07-9EDC-B8C29A0ED729}" srcOrd="5" destOrd="0" parTransId="{6BDE6998-73EF-4737-94A7-01BBE9FADE82}" sibTransId="{E9750E69-2A50-4AE9-AF77-CE4CA0885E44}"/>
    <dgm:cxn modelId="{BDC12AE6-34E2-4917-A6CD-351E3A107AAA}" srcId="{A592FD19-BDC5-4E95-9C41-FB8DC2DF1138}" destId="{8DFF5D93-60F1-47F0-97D1-FD792556E796}" srcOrd="2" destOrd="0" parTransId="{5D0E3AFE-1E20-4EFC-9B7E-1784FB441A83}" sibTransId="{C742F847-DFFC-4BFD-B3B3-7C511B3CC5E9}"/>
    <dgm:cxn modelId="{6F2E2CEB-9A80-4B4B-A9C0-B654E2F0F989}" srcId="{A592FD19-BDC5-4E95-9C41-FB8DC2DF1138}" destId="{C173ED91-7FD6-48B4-97B5-BA4C553F06B7}" srcOrd="4" destOrd="0" parTransId="{3F908444-A477-4BD8-BDC8-645F97ECA0DE}" sibTransId="{CB32E60D-B939-416F-8FE5-79625D2327F7}"/>
    <dgm:cxn modelId="{B98DEAF0-A32D-8341-82D9-F64A0FECD01B}" type="presOf" srcId="{74C8814C-1A5F-4A01-8D2E-AC7B5477C171}" destId="{7BDC9DA1-6A60-AF43-A694-0085490D36DE}" srcOrd="0" destOrd="0" presId="urn:microsoft.com/office/officeart/2008/layout/LinedList"/>
    <dgm:cxn modelId="{288CBF41-0284-394C-A68D-E6DD87173FC3}" type="presParOf" srcId="{8559B0A4-54B6-CB42-A4CF-4589DBFA5D7B}" destId="{7A42BBB2-CE68-9F48-83B0-770CD4EB698A}" srcOrd="0" destOrd="0" presId="urn:microsoft.com/office/officeart/2008/layout/LinedList"/>
    <dgm:cxn modelId="{38F13657-7BE1-944F-AC99-3A6E522B8DDA}" type="presParOf" srcId="{8559B0A4-54B6-CB42-A4CF-4589DBFA5D7B}" destId="{BBC10920-0D28-3943-ADC9-3F34734BC11D}" srcOrd="1" destOrd="0" presId="urn:microsoft.com/office/officeart/2008/layout/LinedList"/>
    <dgm:cxn modelId="{DAC88A13-DF9F-364E-94E0-6B921334B139}" type="presParOf" srcId="{BBC10920-0D28-3943-ADC9-3F34734BC11D}" destId="{82A2C0D2-7FDD-BC4B-8897-579CBB8C57A6}" srcOrd="0" destOrd="0" presId="urn:microsoft.com/office/officeart/2008/layout/LinedList"/>
    <dgm:cxn modelId="{5E021094-69C3-F445-B5D6-E0882DCE6661}" type="presParOf" srcId="{BBC10920-0D28-3943-ADC9-3F34734BC11D}" destId="{F81C06CF-18FC-5842-818D-AD65F2671225}" srcOrd="1" destOrd="0" presId="urn:microsoft.com/office/officeart/2008/layout/LinedList"/>
    <dgm:cxn modelId="{ACD31321-D0AC-5940-83F2-261EA62887E6}" type="presParOf" srcId="{8559B0A4-54B6-CB42-A4CF-4589DBFA5D7B}" destId="{A993D61F-1749-0F43-A300-EA4AC762D58E}" srcOrd="2" destOrd="0" presId="urn:microsoft.com/office/officeart/2008/layout/LinedList"/>
    <dgm:cxn modelId="{81E689E9-2E9B-7741-8807-0641E37747D2}" type="presParOf" srcId="{8559B0A4-54B6-CB42-A4CF-4589DBFA5D7B}" destId="{F323ADC6-736E-3F41-9F08-BC0091A3CAD8}" srcOrd="3" destOrd="0" presId="urn:microsoft.com/office/officeart/2008/layout/LinedList"/>
    <dgm:cxn modelId="{00B7EAF5-ECF6-FB4D-8F68-D80BA38CE618}" type="presParOf" srcId="{F323ADC6-736E-3F41-9F08-BC0091A3CAD8}" destId="{A49B7D1B-81D2-194A-8170-98E21854CFF3}" srcOrd="0" destOrd="0" presId="urn:microsoft.com/office/officeart/2008/layout/LinedList"/>
    <dgm:cxn modelId="{B3414F45-A608-7747-AEB5-38DD344CB1E2}" type="presParOf" srcId="{F323ADC6-736E-3F41-9F08-BC0091A3CAD8}" destId="{97F1F986-09EC-AF4D-93C8-0F2C2B07F475}" srcOrd="1" destOrd="0" presId="urn:microsoft.com/office/officeart/2008/layout/LinedList"/>
    <dgm:cxn modelId="{20FA62A5-34A4-3D4F-A8AB-85A39FB98083}" type="presParOf" srcId="{8559B0A4-54B6-CB42-A4CF-4589DBFA5D7B}" destId="{E50C8497-45A4-0F41-9E89-24C1E6E7D30E}" srcOrd="4" destOrd="0" presId="urn:microsoft.com/office/officeart/2008/layout/LinedList"/>
    <dgm:cxn modelId="{1097E822-B492-8842-B008-E6FB6EFD1C48}" type="presParOf" srcId="{8559B0A4-54B6-CB42-A4CF-4589DBFA5D7B}" destId="{64019579-428A-734F-B2B0-2050AC25AB09}" srcOrd="5" destOrd="0" presId="urn:microsoft.com/office/officeart/2008/layout/LinedList"/>
    <dgm:cxn modelId="{0A11A0C1-51C3-CE42-A788-99DDF8C9BC6B}" type="presParOf" srcId="{64019579-428A-734F-B2B0-2050AC25AB09}" destId="{C4C8C95E-C9AB-894A-A2ED-873B674FB4F7}" srcOrd="0" destOrd="0" presId="urn:microsoft.com/office/officeart/2008/layout/LinedList"/>
    <dgm:cxn modelId="{A1DA4B51-21E3-9640-A02B-7DB1936F1C96}" type="presParOf" srcId="{64019579-428A-734F-B2B0-2050AC25AB09}" destId="{C2BA12B8-FFF5-8E42-897B-F8474B7EE23E}" srcOrd="1" destOrd="0" presId="urn:microsoft.com/office/officeart/2008/layout/LinedList"/>
    <dgm:cxn modelId="{7CF6BCDC-0696-C444-9ABF-2EE55DC8E6B1}" type="presParOf" srcId="{8559B0A4-54B6-CB42-A4CF-4589DBFA5D7B}" destId="{57971967-7B7D-1C4E-A949-B630F240461F}" srcOrd="6" destOrd="0" presId="urn:microsoft.com/office/officeart/2008/layout/LinedList"/>
    <dgm:cxn modelId="{0614C1CE-ED64-2447-BD02-7C8EB7AA2838}" type="presParOf" srcId="{8559B0A4-54B6-CB42-A4CF-4589DBFA5D7B}" destId="{FBD5D4AB-FA7B-4744-B5E4-729E63A6A0C9}" srcOrd="7" destOrd="0" presId="urn:microsoft.com/office/officeart/2008/layout/LinedList"/>
    <dgm:cxn modelId="{412097B6-4284-C044-8101-8C4601A98C98}" type="presParOf" srcId="{FBD5D4AB-FA7B-4744-B5E4-729E63A6A0C9}" destId="{7BDC9DA1-6A60-AF43-A694-0085490D36DE}" srcOrd="0" destOrd="0" presId="urn:microsoft.com/office/officeart/2008/layout/LinedList"/>
    <dgm:cxn modelId="{50D72420-EEDC-AE4E-BD72-A24760D2E708}" type="presParOf" srcId="{FBD5D4AB-FA7B-4744-B5E4-729E63A6A0C9}" destId="{D84D221C-7FCE-4442-A0C5-8E44E8CC3308}" srcOrd="1" destOrd="0" presId="urn:microsoft.com/office/officeart/2008/layout/LinedList"/>
    <dgm:cxn modelId="{A71D9835-7BE1-9945-B1E1-D36CE9AA17C4}" type="presParOf" srcId="{8559B0A4-54B6-CB42-A4CF-4589DBFA5D7B}" destId="{917EE5DD-DC3C-7C4E-8E09-2BA0A7CD6B4F}" srcOrd="8" destOrd="0" presId="urn:microsoft.com/office/officeart/2008/layout/LinedList"/>
    <dgm:cxn modelId="{F7DF40FA-EE5E-DC42-9F26-CD55CA3BAD8E}" type="presParOf" srcId="{8559B0A4-54B6-CB42-A4CF-4589DBFA5D7B}" destId="{B704F923-105E-7047-82EF-91032F8838B6}" srcOrd="9" destOrd="0" presId="urn:microsoft.com/office/officeart/2008/layout/LinedList"/>
    <dgm:cxn modelId="{D21815BB-8FAC-074D-8DC8-92E107833630}" type="presParOf" srcId="{B704F923-105E-7047-82EF-91032F8838B6}" destId="{3A24B01B-680A-564E-9279-0B4B832EACD8}" srcOrd="0" destOrd="0" presId="urn:microsoft.com/office/officeart/2008/layout/LinedList"/>
    <dgm:cxn modelId="{BC0DAC63-99DE-5D41-BB97-4F9E7E1F9DEE}" type="presParOf" srcId="{B704F923-105E-7047-82EF-91032F8838B6}" destId="{84BAF800-C1F5-6E4F-B356-6E13389D2B5A}" srcOrd="1" destOrd="0" presId="urn:microsoft.com/office/officeart/2008/layout/LinedList"/>
    <dgm:cxn modelId="{D34E823D-A76D-7447-B9A5-8B4D92D92560}" type="presParOf" srcId="{8559B0A4-54B6-CB42-A4CF-4589DBFA5D7B}" destId="{8625F9CC-662F-144C-B088-FD8D4E472157}" srcOrd="10" destOrd="0" presId="urn:microsoft.com/office/officeart/2008/layout/LinedList"/>
    <dgm:cxn modelId="{7A868E53-8754-AB42-BE9A-244CD92B7E99}" type="presParOf" srcId="{8559B0A4-54B6-CB42-A4CF-4589DBFA5D7B}" destId="{4A5FC6AB-2B74-B44D-A6EE-FE9C71768DAB}" srcOrd="11" destOrd="0" presId="urn:microsoft.com/office/officeart/2008/layout/LinedList"/>
    <dgm:cxn modelId="{34534F43-5F08-E842-9AD1-75E92E6B50CB}" type="presParOf" srcId="{4A5FC6AB-2B74-B44D-A6EE-FE9C71768DAB}" destId="{3566BD87-A791-B14C-A726-FC1695C26C61}" srcOrd="0" destOrd="0" presId="urn:microsoft.com/office/officeart/2008/layout/LinedList"/>
    <dgm:cxn modelId="{A4FDC136-C928-5D41-8E4E-AAB704D3E085}" type="presParOf" srcId="{4A5FC6AB-2B74-B44D-A6EE-FE9C71768DAB}" destId="{1E6BD42F-4ED5-FF45-A1AC-1E0F7305047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C51543-B601-4082-96D1-5B41F349E877}"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EFC11D4D-5922-4904-AC9B-A88B494AA01B}">
      <dgm:prSet/>
      <dgm:spPr/>
      <dgm:t>
        <a:bodyPr/>
        <a:lstStyle/>
        <a:p>
          <a:r>
            <a:rPr lang="en-US"/>
            <a:t>Take a long, hard look at your </a:t>
          </a:r>
          <a:r>
            <a:rPr lang="en-US" i="1"/>
            <a:t>perceived </a:t>
          </a:r>
          <a:r>
            <a:rPr lang="en-US"/>
            <a:t>connections </a:t>
          </a:r>
        </a:p>
      </dgm:t>
    </dgm:pt>
    <dgm:pt modelId="{39692FD7-D0CE-46C7-9564-43EC304191B2}" type="parTrans" cxnId="{44781171-7DAD-42FE-806E-7A0378768E11}">
      <dgm:prSet/>
      <dgm:spPr/>
      <dgm:t>
        <a:bodyPr/>
        <a:lstStyle/>
        <a:p>
          <a:endParaRPr lang="en-US"/>
        </a:p>
      </dgm:t>
    </dgm:pt>
    <dgm:pt modelId="{62AB8505-B49C-4482-B885-1D3E8C47D8BB}" type="sibTrans" cxnId="{44781171-7DAD-42FE-806E-7A0378768E11}">
      <dgm:prSet/>
      <dgm:spPr/>
      <dgm:t>
        <a:bodyPr/>
        <a:lstStyle/>
        <a:p>
          <a:endParaRPr lang="en-US"/>
        </a:p>
      </dgm:t>
    </dgm:pt>
    <dgm:pt modelId="{898BA784-CDC4-4710-9653-96DFCC5B2E63}">
      <dgm:prSet/>
      <dgm:spPr/>
      <dgm:t>
        <a:bodyPr/>
        <a:lstStyle/>
        <a:p>
          <a:r>
            <a:rPr lang="en-US"/>
            <a:t>Build your relationships by being authentically who you are, not who you want to be</a:t>
          </a:r>
        </a:p>
      </dgm:t>
    </dgm:pt>
    <dgm:pt modelId="{D4F6494B-2B22-4AFF-8363-BDB98E0DBFCA}" type="parTrans" cxnId="{31F3C868-0625-4411-840E-B09BBECE8141}">
      <dgm:prSet/>
      <dgm:spPr/>
      <dgm:t>
        <a:bodyPr/>
        <a:lstStyle/>
        <a:p>
          <a:endParaRPr lang="en-US"/>
        </a:p>
      </dgm:t>
    </dgm:pt>
    <dgm:pt modelId="{C905659F-952A-49E4-85A9-B87D9A9D2773}" type="sibTrans" cxnId="{31F3C868-0625-4411-840E-B09BBECE8141}">
      <dgm:prSet/>
      <dgm:spPr/>
      <dgm:t>
        <a:bodyPr/>
        <a:lstStyle/>
        <a:p>
          <a:endParaRPr lang="en-US"/>
        </a:p>
      </dgm:t>
    </dgm:pt>
    <dgm:pt modelId="{F3B6AFE3-0A13-42B5-9DFA-964F8B1E4E22}">
      <dgm:prSet/>
      <dgm:spPr/>
      <dgm:t>
        <a:bodyPr/>
        <a:lstStyle/>
        <a:p>
          <a:r>
            <a:rPr lang="en-US"/>
            <a:t>Reach out to one person you care about every day </a:t>
          </a:r>
        </a:p>
      </dgm:t>
    </dgm:pt>
    <dgm:pt modelId="{765002BA-48CE-4BE4-9272-AC71E3E7BC4E}" type="parTrans" cxnId="{AA77E7C3-1185-4B9F-A9F0-E5C46A7956D8}">
      <dgm:prSet/>
      <dgm:spPr/>
      <dgm:t>
        <a:bodyPr/>
        <a:lstStyle/>
        <a:p>
          <a:endParaRPr lang="en-US"/>
        </a:p>
      </dgm:t>
    </dgm:pt>
    <dgm:pt modelId="{231C002F-8232-4B16-8322-2678AB74C217}" type="sibTrans" cxnId="{AA77E7C3-1185-4B9F-A9F0-E5C46A7956D8}">
      <dgm:prSet/>
      <dgm:spPr/>
      <dgm:t>
        <a:bodyPr/>
        <a:lstStyle/>
        <a:p>
          <a:endParaRPr lang="en-US"/>
        </a:p>
      </dgm:t>
    </dgm:pt>
    <dgm:pt modelId="{88478ADB-34B9-4B8F-9AE6-4DB5A3C382C2}">
      <dgm:prSet/>
      <dgm:spPr/>
      <dgm:t>
        <a:bodyPr/>
        <a:lstStyle/>
        <a:p>
          <a:r>
            <a:rPr lang="en-US"/>
            <a:t>Do things in nature</a:t>
          </a:r>
        </a:p>
      </dgm:t>
    </dgm:pt>
    <dgm:pt modelId="{F77D492F-4E36-46AB-BB79-755D9305EA9B}" type="parTrans" cxnId="{EC85C60B-1BB8-428D-8683-90A0343B3D8F}">
      <dgm:prSet/>
      <dgm:spPr/>
      <dgm:t>
        <a:bodyPr/>
        <a:lstStyle/>
        <a:p>
          <a:endParaRPr lang="en-US"/>
        </a:p>
      </dgm:t>
    </dgm:pt>
    <dgm:pt modelId="{5F244D3F-7ABF-4C3D-AE34-78F5B9791F86}" type="sibTrans" cxnId="{EC85C60B-1BB8-428D-8683-90A0343B3D8F}">
      <dgm:prSet/>
      <dgm:spPr/>
      <dgm:t>
        <a:bodyPr/>
        <a:lstStyle/>
        <a:p>
          <a:endParaRPr lang="en-US"/>
        </a:p>
      </dgm:t>
    </dgm:pt>
    <dgm:pt modelId="{803551AF-0071-43FE-B638-4DA0AC2C996C}">
      <dgm:prSet/>
      <dgm:spPr/>
      <dgm:t>
        <a:bodyPr/>
        <a:lstStyle/>
        <a:p>
          <a:r>
            <a:rPr lang="en-US"/>
            <a:t>Participate in rec sports</a:t>
          </a:r>
        </a:p>
      </dgm:t>
    </dgm:pt>
    <dgm:pt modelId="{59D02701-79C2-444E-93F5-E40EEA620273}" type="parTrans" cxnId="{39AF6E78-7564-4493-8C71-1DE5A54BC3EC}">
      <dgm:prSet/>
      <dgm:spPr/>
      <dgm:t>
        <a:bodyPr/>
        <a:lstStyle/>
        <a:p>
          <a:endParaRPr lang="en-US"/>
        </a:p>
      </dgm:t>
    </dgm:pt>
    <dgm:pt modelId="{6B689F0C-B475-4FC4-956D-48188D55938D}" type="sibTrans" cxnId="{39AF6E78-7564-4493-8C71-1DE5A54BC3EC}">
      <dgm:prSet/>
      <dgm:spPr/>
      <dgm:t>
        <a:bodyPr/>
        <a:lstStyle/>
        <a:p>
          <a:endParaRPr lang="en-US"/>
        </a:p>
      </dgm:t>
    </dgm:pt>
    <dgm:pt modelId="{C1373C90-D770-4EB5-BC46-4478A32DE8D9}">
      <dgm:prSet/>
      <dgm:spPr/>
      <dgm:t>
        <a:bodyPr/>
        <a:lstStyle/>
        <a:p>
          <a:r>
            <a:rPr lang="en-US"/>
            <a:t>Take a vacation</a:t>
          </a:r>
        </a:p>
      </dgm:t>
    </dgm:pt>
    <dgm:pt modelId="{EBBD7B41-D4E9-4399-B38B-82A14C20FF91}" type="parTrans" cxnId="{45EE8F9F-D826-4C76-8F2A-E92F5A03F4D6}">
      <dgm:prSet/>
      <dgm:spPr/>
      <dgm:t>
        <a:bodyPr/>
        <a:lstStyle/>
        <a:p>
          <a:endParaRPr lang="en-US"/>
        </a:p>
      </dgm:t>
    </dgm:pt>
    <dgm:pt modelId="{CA1EEF2D-4A38-4029-A855-9450DB72FF9B}" type="sibTrans" cxnId="{45EE8F9F-D826-4C76-8F2A-E92F5A03F4D6}">
      <dgm:prSet/>
      <dgm:spPr/>
      <dgm:t>
        <a:bodyPr/>
        <a:lstStyle/>
        <a:p>
          <a:endParaRPr lang="en-US"/>
        </a:p>
      </dgm:t>
    </dgm:pt>
    <dgm:pt modelId="{885E0AC9-4D32-4F8A-A8CC-2815C80AE837}">
      <dgm:prSet/>
      <dgm:spPr/>
      <dgm:t>
        <a:bodyPr/>
        <a:lstStyle/>
        <a:p>
          <a:r>
            <a:rPr lang="en-US"/>
            <a:t>Organize leisure activities with people you know</a:t>
          </a:r>
        </a:p>
      </dgm:t>
    </dgm:pt>
    <dgm:pt modelId="{1E1DD887-6E06-4A45-B3F1-2A55E567C3C9}" type="parTrans" cxnId="{E3218AD2-F040-4162-AB07-7EE530B80195}">
      <dgm:prSet/>
      <dgm:spPr/>
      <dgm:t>
        <a:bodyPr/>
        <a:lstStyle/>
        <a:p>
          <a:endParaRPr lang="en-US"/>
        </a:p>
      </dgm:t>
    </dgm:pt>
    <dgm:pt modelId="{DAD18AB1-5776-446A-AE56-59D5B4885E21}" type="sibTrans" cxnId="{E3218AD2-F040-4162-AB07-7EE530B80195}">
      <dgm:prSet/>
      <dgm:spPr/>
      <dgm:t>
        <a:bodyPr/>
        <a:lstStyle/>
        <a:p>
          <a:endParaRPr lang="en-US"/>
        </a:p>
      </dgm:t>
    </dgm:pt>
    <dgm:pt modelId="{7F1BEF73-B904-45CA-9CC1-B1D54620510F}">
      <dgm:prSet/>
      <dgm:spPr/>
      <dgm:t>
        <a:bodyPr/>
        <a:lstStyle/>
        <a:p>
          <a:r>
            <a:rPr lang="en-US"/>
            <a:t>Take a class</a:t>
          </a:r>
        </a:p>
      </dgm:t>
    </dgm:pt>
    <dgm:pt modelId="{372D2CD6-FCDF-4579-AE09-61B6D6A18658}" type="parTrans" cxnId="{6AF8F319-D33F-4D40-93E8-D3A7EA5EDF41}">
      <dgm:prSet/>
      <dgm:spPr/>
      <dgm:t>
        <a:bodyPr/>
        <a:lstStyle/>
        <a:p>
          <a:endParaRPr lang="en-US"/>
        </a:p>
      </dgm:t>
    </dgm:pt>
    <dgm:pt modelId="{6BF7F029-3E31-46B5-B402-567A1264B7EA}" type="sibTrans" cxnId="{6AF8F319-D33F-4D40-93E8-D3A7EA5EDF41}">
      <dgm:prSet/>
      <dgm:spPr/>
      <dgm:t>
        <a:bodyPr/>
        <a:lstStyle/>
        <a:p>
          <a:endParaRPr lang="en-US"/>
        </a:p>
      </dgm:t>
    </dgm:pt>
    <dgm:pt modelId="{1E004E4B-1C70-4CA6-A467-CA02128A2D36}">
      <dgm:prSet/>
      <dgm:spPr/>
      <dgm:t>
        <a:bodyPr/>
        <a:lstStyle/>
        <a:p>
          <a:r>
            <a:rPr lang="en-US"/>
            <a:t>Volunteer</a:t>
          </a:r>
        </a:p>
      </dgm:t>
    </dgm:pt>
    <dgm:pt modelId="{A2ABC8EE-6A24-40DE-98A9-84F769197ABC}" type="parTrans" cxnId="{6B32EA12-E166-46F4-815F-08150CA28F93}">
      <dgm:prSet/>
      <dgm:spPr/>
      <dgm:t>
        <a:bodyPr/>
        <a:lstStyle/>
        <a:p>
          <a:endParaRPr lang="en-US"/>
        </a:p>
      </dgm:t>
    </dgm:pt>
    <dgm:pt modelId="{DDAA648B-0C1B-4ABB-A3FE-75CC7A1F9EE3}" type="sibTrans" cxnId="{6B32EA12-E166-46F4-815F-08150CA28F93}">
      <dgm:prSet/>
      <dgm:spPr/>
      <dgm:t>
        <a:bodyPr/>
        <a:lstStyle/>
        <a:p>
          <a:endParaRPr lang="en-US"/>
        </a:p>
      </dgm:t>
    </dgm:pt>
    <dgm:pt modelId="{2737E0F1-5B36-BC45-B70E-741C16FF814D}" type="pres">
      <dgm:prSet presAssocID="{91C51543-B601-4082-96D1-5B41F349E877}" presName="diagram" presStyleCnt="0">
        <dgm:presLayoutVars>
          <dgm:dir/>
          <dgm:resizeHandles val="exact"/>
        </dgm:presLayoutVars>
      </dgm:prSet>
      <dgm:spPr/>
    </dgm:pt>
    <dgm:pt modelId="{373B0E5E-8C4B-D746-BB1B-7BC22C713849}" type="pres">
      <dgm:prSet presAssocID="{EFC11D4D-5922-4904-AC9B-A88B494AA01B}" presName="node" presStyleLbl="node1" presStyleIdx="0" presStyleCnt="9">
        <dgm:presLayoutVars>
          <dgm:bulletEnabled val="1"/>
        </dgm:presLayoutVars>
      </dgm:prSet>
      <dgm:spPr/>
    </dgm:pt>
    <dgm:pt modelId="{11C161A3-2825-844D-881D-23EEAC0CD61C}" type="pres">
      <dgm:prSet presAssocID="{62AB8505-B49C-4482-B885-1D3E8C47D8BB}" presName="sibTrans" presStyleCnt="0"/>
      <dgm:spPr/>
    </dgm:pt>
    <dgm:pt modelId="{DDED29BB-3AF9-474F-A876-BF4FAF69537A}" type="pres">
      <dgm:prSet presAssocID="{898BA784-CDC4-4710-9653-96DFCC5B2E63}" presName="node" presStyleLbl="node1" presStyleIdx="1" presStyleCnt="9">
        <dgm:presLayoutVars>
          <dgm:bulletEnabled val="1"/>
        </dgm:presLayoutVars>
      </dgm:prSet>
      <dgm:spPr/>
    </dgm:pt>
    <dgm:pt modelId="{7E9B0F40-C4F5-2541-A8CF-C1860F351691}" type="pres">
      <dgm:prSet presAssocID="{C905659F-952A-49E4-85A9-B87D9A9D2773}" presName="sibTrans" presStyleCnt="0"/>
      <dgm:spPr/>
    </dgm:pt>
    <dgm:pt modelId="{39B147DD-A0DE-BE47-B455-70B0E58AED15}" type="pres">
      <dgm:prSet presAssocID="{F3B6AFE3-0A13-42B5-9DFA-964F8B1E4E22}" presName="node" presStyleLbl="node1" presStyleIdx="2" presStyleCnt="9">
        <dgm:presLayoutVars>
          <dgm:bulletEnabled val="1"/>
        </dgm:presLayoutVars>
      </dgm:prSet>
      <dgm:spPr/>
    </dgm:pt>
    <dgm:pt modelId="{DB4D274E-9146-8F44-BE93-12CF2A4D12ED}" type="pres">
      <dgm:prSet presAssocID="{231C002F-8232-4B16-8322-2678AB74C217}" presName="sibTrans" presStyleCnt="0"/>
      <dgm:spPr/>
    </dgm:pt>
    <dgm:pt modelId="{A0BFAC57-17B0-EF4A-9BE1-73C1F3AE36E1}" type="pres">
      <dgm:prSet presAssocID="{88478ADB-34B9-4B8F-9AE6-4DB5A3C382C2}" presName="node" presStyleLbl="node1" presStyleIdx="3" presStyleCnt="9">
        <dgm:presLayoutVars>
          <dgm:bulletEnabled val="1"/>
        </dgm:presLayoutVars>
      </dgm:prSet>
      <dgm:spPr/>
    </dgm:pt>
    <dgm:pt modelId="{78EA3670-0588-8B44-831F-95F596DDD3CA}" type="pres">
      <dgm:prSet presAssocID="{5F244D3F-7ABF-4C3D-AE34-78F5B9791F86}" presName="sibTrans" presStyleCnt="0"/>
      <dgm:spPr/>
    </dgm:pt>
    <dgm:pt modelId="{7F345ABC-AA7A-2642-86AD-8E6DB2D5F343}" type="pres">
      <dgm:prSet presAssocID="{803551AF-0071-43FE-B638-4DA0AC2C996C}" presName="node" presStyleLbl="node1" presStyleIdx="4" presStyleCnt="9">
        <dgm:presLayoutVars>
          <dgm:bulletEnabled val="1"/>
        </dgm:presLayoutVars>
      </dgm:prSet>
      <dgm:spPr/>
    </dgm:pt>
    <dgm:pt modelId="{778A8D7F-B270-424F-B80C-056D7DDEF0A6}" type="pres">
      <dgm:prSet presAssocID="{6B689F0C-B475-4FC4-956D-48188D55938D}" presName="sibTrans" presStyleCnt="0"/>
      <dgm:spPr/>
    </dgm:pt>
    <dgm:pt modelId="{3CCC17BC-233E-D54C-95B6-4204536D6B30}" type="pres">
      <dgm:prSet presAssocID="{C1373C90-D770-4EB5-BC46-4478A32DE8D9}" presName="node" presStyleLbl="node1" presStyleIdx="5" presStyleCnt="9">
        <dgm:presLayoutVars>
          <dgm:bulletEnabled val="1"/>
        </dgm:presLayoutVars>
      </dgm:prSet>
      <dgm:spPr/>
    </dgm:pt>
    <dgm:pt modelId="{570ECEFC-6B44-F542-8E2F-65E04C729A31}" type="pres">
      <dgm:prSet presAssocID="{CA1EEF2D-4A38-4029-A855-9450DB72FF9B}" presName="sibTrans" presStyleCnt="0"/>
      <dgm:spPr/>
    </dgm:pt>
    <dgm:pt modelId="{939E8165-4500-4D48-A292-EB9F82B36BEE}" type="pres">
      <dgm:prSet presAssocID="{885E0AC9-4D32-4F8A-A8CC-2815C80AE837}" presName="node" presStyleLbl="node1" presStyleIdx="6" presStyleCnt="9">
        <dgm:presLayoutVars>
          <dgm:bulletEnabled val="1"/>
        </dgm:presLayoutVars>
      </dgm:prSet>
      <dgm:spPr/>
    </dgm:pt>
    <dgm:pt modelId="{D496439B-D7F4-144C-8311-F9470AE6EB72}" type="pres">
      <dgm:prSet presAssocID="{DAD18AB1-5776-446A-AE56-59D5B4885E21}" presName="sibTrans" presStyleCnt="0"/>
      <dgm:spPr/>
    </dgm:pt>
    <dgm:pt modelId="{ED510183-0371-F345-A8EA-ECFC3629E25D}" type="pres">
      <dgm:prSet presAssocID="{7F1BEF73-B904-45CA-9CC1-B1D54620510F}" presName="node" presStyleLbl="node1" presStyleIdx="7" presStyleCnt="9">
        <dgm:presLayoutVars>
          <dgm:bulletEnabled val="1"/>
        </dgm:presLayoutVars>
      </dgm:prSet>
      <dgm:spPr/>
    </dgm:pt>
    <dgm:pt modelId="{ED1204EE-DB17-2C4F-BECC-2341467E3819}" type="pres">
      <dgm:prSet presAssocID="{6BF7F029-3E31-46B5-B402-567A1264B7EA}" presName="sibTrans" presStyleCnt="0"/>
      <dgm:spPr/>
    </dgm:pt>
    <dgm:pt modelId="{64F4CF7C-D06A-D54C-A5A3-A440C8C01FD2}" type="pres">
      <dgm:prSet presAssocID="{1E004E4B-1C70-4CA6-A467-CA02128A2D36}" presName="node" presStyleLbl="node1" presStyleIdx="8" presStyleCnt="9">
        <dgm:presLayoutVars>
          <dgm:bulletEnabled val="1"/>
        </dgm:presLayoutVars>
      </dgm:prSet>
      <dgm:spPr/>
    </dgm:pt>
  </dgm:ptLst>
  <dgm:cxnLst>
    <dgm:cxn modelId="{25C58A04-66B7-F249-99F3-AC4F63865257}" type="presOf" srcId="{C1373C90-D770-4EB5-BC46-4478A32DE8D9}" destId="{3CCC17BC-233E-D54C-95B6-4204536D6B30}" srcOrd="0" destOrd="0" presId="urn:microsoft.com/office/officeart/2005/8/layout/default"/>
    <dgm:cxn modelId="{4F769F07-5365-744E-BF18-209D0DFFFA1D}" type="presOf" srcId="{EFC11D4D-5922-4904-AC9B-A88B494AA01B}" destId="{373B0E5E-8C4B-D746-BB1B-7BC22C713849}" srcOrd="0" destOrd="0" presId="urn:microsoft.com/office/officeart/2005/8/layout/default"/>
    <dgm:cxn modelId="{EC85C60B-1BB8-428D-8683-90A0343B3D8F}" srcId="{91C51543-B601-4082-96D1-5B41F349E877}" destId="{88478ADB-34B9-4B8F-9AE6-4DB5A3C382C2}" srcOrd="3" destOrd="0" parTransId="{F77D492F-4E36-46AB-BB79-755D9305EA9B}" sibTransId="{5F244D3F-7ABF-4C3D-AE34-78F5B9791F86}"/>
    <dgm:cxn modelId="{6B32EA12-E166-46F4-815F-08150CA28F93}" srcId="{91C51543-B601-4082-96D1-5B41F349E877}" destId="{1E004E4B-1C70-4CA6-A467-CA02128A2D36}" srcOrd="8" destOrd="0" parTransId="{A2ABC8EE-6A24-40DE-98A9-84F769197ABC}" sibTransId="{DDAA648B-0C1B-4ABB-A3FE-75CC7A1F9EE3}"/>
    <dgm:cxn modelId="{6AF8F319-D33F-4D40-93E8-D3A7EA5EDF41}" srcId="{91C51543-B601-4082-96D1-5B41F349E877}" destId="{7F1BEF73-B904-45CA-9CC1-B1D54620510F}" srcOrd="7" destOrd="0" parTransId="{372D2CD6-FCDF-4579-AE09-61B6D6A18658}" sibTransId="{6BF7F029-3E31-46B5-B402-567A1264B7EA}"/>
    <dgm:cxn modelId="{FF71C71F-D5F5-664A-957C-1DD665FF2ABE}" type="presOf" srcId="{88478ADB-34B9-4B8F-9AE6-4DB5A3C382C2}" destId="{A0BFAC57-17B0-EF4A-9BE1-73C1F3AE36E1}" srcOrd="0" destOrd="0" presId="urn:microsoft.com/office/officeart/2005/8/layout/default"/>
    <dgm:cxn modelId="{2576BE45-0B39-964C-803A-322A8AA6EAB2}" type="presOf" srcId="{F3B6AFE3-0A13-42B5-9DFA-964F8B1E4E22}" destId="{39B147DD-A0DE-BE47-B455-70B0E58AED15}" srcOrd="0" destOrd="0" presId="urn:microsoft.com/office/officeart/2005/8/layout/default"/>
    <dgm:cxn modelId="{31F3C868-0625-4411-840E-B09BBECE8141}" srcId="{91C51543-B601-4082-96D1-5B41F349E877}" destId="{898BA784-CDC4-4710-9653-96DFCC5B2E63}" srcOrd="1" destOrd="0" parTransId="{D4F6494B-2B22-4AFF-8363-BDB98E0DBFCA}" sibTransId="{C905659F-952A-49E4-85A9-B87D9A9D2773}"/>
    <dgm:cxn modelId="{44781171-7DAD-42FE-806E-7A0378768E11}" srcId="{91C51543-B601-4082-96D1-5B41F349E877}" destId="{EFC11D4D-5922-4904-AC9B-A88B494AA01B}" srcOrd="0" destOrd="0" parTransId="{39692FD7-D0CE-46C7-9564-43EC304191B2}" sibTransId="{62AB8505-B49C-4482-B885-1D3E8C47D8BB}"/>
    <dgm:cxn modelId="{39AF6E78-7564-4493-8C71-1DE5A54BC3EC}" srcId="{91C51543-B601-4082-96D1-5B41F349E877}" destId="{803551AF-0071-43FE-B638-4DA0AC2C996C}" srcOrd="4" destOrd="0" parTransId="{59D02701-79C2-444E-93F5-E40EEA620273}" sibTransId="{6B689F0C-B475-4FC4-956D-48188D55938D}"/>
    <dgm:cxn modelId="{DF1FB689-22C7-3842-94E0-109650773F6A}" type="presOf" srcId="{885E0AC9-4D32-4F8A-A8CC-2815C80AE837}" destId="{939E8165-4500-4D48-A292-EB9F82B36BEE}" srcOrd="0" destOrd="0" presId="urn:microsoft.com/office/officeart/2005/8/layout/default"/>
    <dgm:cxn modelId="{2B6B8D8A-E65C-AF4E-9AAA-9041629DA5EF}" type="presOf" srcId="{91C51543-B601-4082-96D1-5B41F349E877}" destId="{2737E0F1-5B36-BC45-B70E-741C16FF814D}" srcOrd="0" destOrd="0" presId="urn:microsoft.com/office/officeart/2005/8/layout/default"/>
    <dgm:cxn modelId="{45EE8F9F-D826-4C76-8F2A-E92F5A03F4D6}" srcId="{91C51543-B601-4082-96D1-5B41F349E877}" destId="{C1373C90-D770-4EB5-BC46-4478A32DE8D9}" srcOrd="5" destOrd="0" parTransId="{EBBD7B41-D4E9-4399-B38B-82A14C20FF91}" sibTransId="{CA1EEF2D-4A38-4029-A855-9450DB72FF9B}"/>
    <dgm:cxn modelId="{1B484AA2-F9B7-4643-B405-5F7B27A71A73}" type="presOf" srcId="{898BA784-CDC4-4710-9653-96DFCC5B2E63}" destId="{DDED29BB-3AF9-474F-A876-BF4FAF69537A}" srcOrd="0" destOrd="0" presId="urn:microsoft.com/office/officeart/2005/8/layout/default"/>
    <dgm:cxn modelId="{55F90AA5-0450-4241-9E8A-B49AB4845008}" type="presOf" srcId="{803551AF-0071-43FE-B638-4DA0AC2C996C}" destId="{7F345ABC-AA7A-2642-86AD-8E6DB2D5F343}" srcOrd="0" destOrd="0" presId="urn:microsoft.com/office/officeart/2005/8/layout/default"/>
    <dgm:cxn modelId="{0C194CAD-30FF-8140-B0C8-E97BB6BD5830}" type="presOf" srcId="{7F1BEF73-B904-45CA-9CC1-B1D54620510F}" destId="{ED510183-0371-F345-A8EA-ECFC3629E25D}" srcOrd="0" destOrd="0" presId="urn:microsoft.com/office/officeart/2005/8/layout/default"/>
    <dgm:cxn modelId="{AA77E7C3-1185-4B9F-A9F0-E5C46A7956D8}" srcId="{91C51543-B601-4082-96D1-5B41F349E877}" destId="{F3B6AFE3-0A13-42B5-9DFA-964F8B1E4E22}" srcOrd="2" destOrd="0" parTransId="{765002BA-48CE-4BE4-9272-AC71E3E7BC4E}" sibTransId="{231C002F-8232-4B16-8322-2678AB74C217}"/>
    <dgm:cxn modelId="{E3218AD2-F040-4162-AB07-7EE530B80195}" srcId="{91C51543-B601-4082-96D1-5B41F349E877}" destId="{885E0AC9-4D32-4F8A-A8CC-2815C80AE837}" srcOrd="6" destOrd="0" parTransId="{1E1DD887-6E06-4A45-B3F1-2A55E567C3C9}" sibTransId="{DAD18AB1-5776-446A-AE56-59D5B4885E21}"/>
    <dgm:cxn modelId="{B329F0D7-640F-EA41-8974-F3FEA127AF85}" type="presOf" srcId="{1E004E4B-1C70-4CA6-A467-CA02128A2D36}" destId="{64F4CF7C-D06A-D54C-A5A3-A440C8C01FD2}" srcOrd="0" destOrd="0" presId="urn:microsoft.com/office/officeart/2005/8/layout/default"/>
    <dgm:cxn modelId="{F1E6BD12-14E9-BE4E-8670-36E6D069F04A}" type="presParOf" srcId="{2737E0F1-5B36-BC45-B70E-741C16FF814D}" destId="{373B0E5E-8C4B-D746-BB1B-7BC22C713849}" srcOrd="0" destOrd="0" presId="urn:microsoft.com/office/officeart/2005/8/layout/default"/>
    <dgm:cxn modelId="{0BA5F7CF-94C1-7241-A373-557AAFDD0763}" type="presParOf" srcId="{2737E0F1-5B36-BC45-B70E-741C16FF814D}" destId="{11C161A3-2825-844D-881D-23EEAC0CD61C}" srcOrd="1" destOrd="0" presId="urn:microsoft.com/office/officeart/2005/8/layout/default"/>
    <dgm:cxn modelId="{F3BA4756-CABA-2441-BA13-0AC742E6884B}" type="presParOf" srcId="{2737E0F1-5B36-BC45-B70E-741C16FF814D}" destId="{DDED29BB-3AF9-474F-A876-BF4FAF69537A}" srcOrd="2" destOrd="0" presId="urn:microsoft.com/office/officeart/2005/8/layout/default"/>
    <dgm:cxn modelId="{9F77C4CA-78B2-7649-A9E7-6D0D1A32A0DB}" type="presParOf" srcId="{2737E0F1-5B36-BC45-B70E-741C16FF814D}" destId="{7E9B0F40-C4F5-2541-A8CF-C1860F351691}" srcOrd="3" destOrd="0" presId="urn:microsoft.com/office/officeart/2005/8/layout/default"/>
    <dgm:cxn modelId="{A50DEF19-EC53-D748-A7DF-E677BF008268}" type="presParOf" srcId="{2737E0F1-5B36-BC45-B70E-741C16FF814D}" destId="{39B147DD-A0DE-BE47-B455-70B0E58AED15}" srcOrd="4" destOrd="0" presId="urn:microsoft.com/office/officeart/2005/8/layout/default"/>
    <dgm:cxn modelId="{CDFB0B01-D7AA-204A-96FC-86ED8269BEE6}" type="presParOf" srcId="{2737E0F1-5B36-BC45-B70E-741C16FF814D}" destId="{DB4D274E-9146-8F44-BE93-12CF2A4D12ED}" srcOrd="5" destOrd="0" presId="urn:microsoft.com/office/officeart/2005/8/layout/default"/>
    <dgm:cxn modelId="{F348F154-C82F-C34D-B0B1-3FAB8FC8B2BD}" type="presParOf" srcId="{2737E0F1-5B36-BC45-B70E-741C16FF814D}" destId="{A0BFAC57-17B0-EF4A-9BE1-73C1F3AE36E1}" srcOrd="6" destOrd="0" presId="urn:microsoft.com/office/officeart/2005/8/layout/default"/>
    <dgm:cxn modelId="{139D4124-E14A-D043-893D-775E6CB2F542}" type="presParOf" srcId="{2737E0F1-5B36-BC45-B70E-741C16FF814D}" destId="{78EA3670-0588-8B44-831F-95F596DDD3CA}" srcOrd="7" destOrd="0" presId="urn:microsoft.com/office/officeart/2005/8/layout/default"/>
    <dgm:cxn modelId="{7551EA57-C918-9148-8D1C-2E7A4F7E4233}" type="presParOf" srcId="{2737E0F1-5B36-BC45-B70E-741C16FF814D}" destId="{7F345ABC-AA7A-2642-86AD-8E6DB2D5F343}" srcOrd="8" destOrd="0" presId="urn:microsoft.com/office/officeart/2005/8/layout/default"/>
    <dgm:cxn modelId="{83AF833E-F257-6D44-8845-91F4EC67A87D}" type="presParOf" srcId="{2737E0F1-5B36-BC45-B70E-741C16FF814D}" destId="{778A8D7F-B270-424F-B80C-056D7DDEF0A6}" srcOrd="9" destOrd="0" presId="urn:microsoft.com/office/officeart/2005/8/layout/default"/>
    <dgm:cxn modelId="{8068F381-FE86-5649-A718-EB55A127F75A}" type="presParOf" srcId="{2737E0F1-5B36-BC45-B70E-741C16FF814D}" destId="{3CCC17BC-233E-D54C-95B6-4204536D6B30}" srcOrd="10" destOrd="0" presId="urn:microsoft.com/office/officeart/2005/8/layout/default"/>
    <dgm:cxn modelId="{A665359C-C983-B84C-9B7B-267E1A82BA1E}" type="presParOf" srcId="{2737E0F1-5B36-BC45-B70E-741C16FF814D}" destId="{570ECEFC-6B44-F542-8E2F-65E04C729A31}" srcOrd="11" destOrd="0" presId="urn:microsoft.com/office/officeart/2005/8/layout/default"/>
    <dgm:cxn modelId="{232C6C62-020B-AE48-990E-D58B2E0FDDD3}" type="presParOf" srcId="{2737E0F1-5B36-BC45-B70E-741C16FF814D}" destId="{939E8165-4500-4D48-A292-EB9F82B36BEE}" srcOrd="12" destOrd="0" presId="urn:microsoft.com/office/officeart/2005/8/layout/default"/>
    <dgm:cxn modelId="{6375D324-B97D-7F40-9915-F45A43B8FD23}" type="presParOf" srcId="{2737E0F1-5B36-BC45-B70E-741C16FF814D}" destId="{D496439B-D7F4-144C-8311-F9470AE6EB72}" srcOrd="13" destOrd="0" presId="urn:microsoft.com/office/officeart/2005/8/layout/default"/>
    <dgm:cxn modelId="{FB6443A7-9F05-D244-8931-31E6EAD4D3DE}" type="presParOf" srcId="{2737E0F1-5B36-BC45-B70E-741C16FF814D}" destId="{ED510183-0371-F345-A8EA-ECFC3629E25D}" srcOrd="14" destOrd="0" presId="urn:microsoft.com/office/officeart/2005/8/layout/default"/>
    <dgm:cxn modelId="{640D6845-10EB-AA48-9E6E-714853E8FAD6}" type="presParOf" srcId="{2737E0F1-5B36-BC45-B70E-741C16FF814D}" destId="{ED1204EE-DB17-2C4F-BECC-2341467E3819}" srcOrd="15" destOrd="0" presId="urn:microsoft.com/office/officeart/2005/8/layout/default"/>
    <dgm:cxn modelId="{4AA730E3-244C-3142-9FFD-522001FABE9C}" type="presParOf" srcId="{2737E0F1-5B36-BC45-B70E-741C16FF814D}" destId="{64F4CF7C-D06A-D54C-A5A3-A440C8C01FD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9F1BE7-909C-406B-A4AC-1AD15C92DC99}"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66C870B2-CB57-4BE8-A78C-19C7B6BCE4CE}">
      <dgm:prSet/>
      <dgm:spPr/>
      <dgm:t>
        <a:bodyPr/>
        <a:lstStyle/>
        <a:p>
          <a:r>
            <a:rPr lang="en-US" dirty="0"/>
            <a:t>Organize or promote</a:t>
          </a:r>
        </a:p>
      </dgm:t>
    </dgm:pt>
    <dgm:pt modelId="{C076951B-DC76-4563-A797-316D3277A644}" type="parTrans" cxnId="{807B5E72-ABD6-4AE5-8BDA-C2E4FF4E9420}">
      <dgm:prSet/>
      <dgm:spPr/>
      <dgm:t>
        <a:bodyPr/>
        <a:lstStyle/>
        <a:p>
          <a:endParaRPr lang="en-US"/>
        </a:p>
      </dgm:t>
    </dgm:pt>
    <dgm:pt modelId="{7E1BF1CD-39F5-4AA8-8D79-30FCE8C2DDAE}" type="sibTrans" cxnId="{807B5E72-ABD6-4AE5-8BDA-C2E4FF4E9420}">
      <dgm:prSet/>
      <dgm:spPr/>
      <dgm:t>
        <a:bodyPr/>
        <a:lstStyle/>
        <a:p>
          <a:endParaRPr lang="en-US"/>
        </a:p>
      </dgm:t>
    </dgm:pt>
    <dgm:pt modelId="{2A14BA3C-9599-4D76-8A57-B8C1E1C61856}">
      <dgm:prSet custT="1"/>
      <dgm:spPr/>
      <dgm:t>
        <a:bodyPr/>
        <a:lstStyle/>
        <a:p>
          <a:r>
            <a:rPr lang="en-US" sz="1600" dirty="0"/>
            <a:t>Organize or promote volunteer activity</a:t>
          </a:r>
        </a:p>
      </dgm:t>
    </dgm:pt>
    <dgm:pt modelId="{8B481931-AC04-4F2C-B351-09A9FFB1D0FA}" type="parTrans" cxnId="{0C301D7C-D616-4DD6-9B1D-180C7FCF3FFF}">
      <dgm:prSet/>
      <dgm:spPr/>
      <dgm:t>
        <a:bodyPr/>
        <a:lstStyle/>
        <a:p>
          <a:endParaRPr lang="en-US"/>
        </a:p>
      </dgm:t>
    </dgm:pt>
    <dgm:pt modelId="{27AE6AB9-2E7C-4D22-A87E-D159A9D7C21A}" type="sibTrans" cxnId="{0C301D7C-D616-4DD6-9B1D-180C7FCF3FFF}">
      <dgm:prSet/>
      <dgm:spPr/>
      <dgm:t>
        <a:bodyPr/>
        <a:lstStyle/>
        <a:p>
          <a:endParaRPr lang="en-US"/>
        </a:p>
      </dgm:t>
    </dgm:pt>
    <dgm:pt modelId="{014B2E17-B036-4EF8-9A78-4857E19D9963}">
      <dgm:prSet/>
      <dgm:spPr/>
      <dgm:t>
        <a:bodyPr/>
        <a:lstStyle/>
        <a:p>
          <a:r>
            <a:rPr lang="en-US"/>
            <a:t>Host</a:t>
          </a:r>
        </a:p>
      </dgm:t>
    </dgm:pt>
    <dgm:pt modelId="{D5864344-0CFB-48E5-BF7D-3267BD2CC546}" type="parTrans" cxnId="{AA1A230B-7EBF-4749-836A-C6582CCF92E7}">
      <dgm:prSet/>
      <dgm:spPr/>
      <dgm:t>
        <a:bodyPr/>
        <a:lstStyle/>
        <a:p>
          <a:endParaRPr lang="en-US"/>
        </a:p>
      </dgm:t>
    </dgm:pt>
    <dgm:pt modelId="{6FEBF358-2DC7-4989-8E1E-88143513B8A1}" type="sibTrans" cxnId="{AA1A230B-7EBF-4749-836A-C6582CCF92E7}">
      <dgm:prSet/>
      <dgm:spPr/>
      <dgm:t>
        <a:bodyPr/>
        <a:lstStyle/>
        <a:p>
          <a:endParaRPr lang="en-US"/>
        </a:p>
      </dgm:t>
    </dgm:pt>
    <dgm:pt modelId="{72AF09C1-0FAC-46AC-8DB1-E7098F5076E7}">
      <dgm:prSet custT="1"/>
      <dgm:spPr/>
      <dgm:t>
        <a:bodyPr/>
        <a:lstStyle/>
        <a:p>
          <a:r>
            <a:rPr lang="en-US" sz="1600" dirty="0"/>
            <a:t>Host a social event</a:t>
          </a:r>
        </a:p>
      </dgm:t>
    </dgm:pt>
    <dgm:pt modelId="{2B9A28CA-238C-4080-AFAA-593C50391C76}" type="parTrans" cxnId="{C9977E33-F2F7-4965-AD30-C21E75E909E1}">
      <dgm:prSet/>
      <dgm:spPr/>
      <dgm:t>
        <a:bodyPr/>
        <a:lstStyle/>
        <a:p>
          <a:endParaRPr lang="en-US"/>
        </a:p>
      </dgm:t>
    </dgm:pt>
    <dgm:pt modelId="{B5B9049D-22D1-400F-94DD-F7559D1B5986}" type="sibTrans" cxnId="{C9977E33-F2F7-4965-AD30-C21E75E909E1}">
      <dgm:prSet/>
      <dgm:spPr/>
      <dgm:t>
        <a:bodyPr/>
        <a:lstStyle/>
        <a:p>
          <a:endParaRPr lang="en-US"/>
        </a:p>
      </dgm:t>
    </dgm:pt>
    <dgm:pt modelId="{4AEDE83A-6109-425D-B7D9-041252000EB8}">
      <dgm:prSet/>
      <dgm:spPr/>
      <dgm:t>
        <a:bodyPr/>
        <a:lstStyle/>
        <a:p>
          <a:r>
            <a:rPr lang="en-US"/>
            <a:t>Reach out</a:t>
          </a:r>
        </a:p>
      </dgm:t>
    </dgm:pt>
    <dgm:pt modelId="{D353A32C-BF2D-4306-B2B0-1FE25B96A2DC}" type="parTrans" cxnId="{4E9E945C-628A-4274-8522-AB0C0D0EAA16}">
      <dgm:prSet/>
      <dgm:spPr/>
      <dgm:t>
        <a:bodyPr/>
        <a:lstStyle/>
        <a:p>
          <a:endParaRPr lang="en-US"/>
        </a:p>
      </dgm:t>
    </dgm:pt>
    <dgm:pt modelId="{44DE19C9-5C8E-4A1E-85E5-0A947F2AB895}" type="sibTrans" cxnId="{4E9E945C-628A-4274-8522-AB0C0D0EAA16}">
      <dgm:prSet/>
      <dgm:spPr/>
      <dgm:t>
        <a:bodyPr/>
        <a:lstStyle/>
        <a:p>
          <a:endParaRPr lang="en-US"/>
        </a:p>
      </dgm:t>
    </dgm:pt>
    <dgm:pt modelId="{40ED314B-DBFD-4E2A-842A-9C6A772E4573}">
      <dgm:prSet custT="1"/>
      <dgm:spPr/>
      <dgm:t>
        <a:bodyPr/>
        <a:lstStyle/>
        <a:p>
          <a:r>
            <a:rPr lang="en-US" sz="1600" dirty="0"/>
            <a:t>If you think someone you know might be lonely, reach out to them</a:t>
          </a:r>
        </a:p>
      </dgm:t>
    </dgm:pt>
    <dgm:pt modelId="{F88BFF4C-C7FA-4D3B-806D-3D5A9484B7FF}" type="parTrans" cxnId="{19EC8D56-8248-44D5-B51D-5E3D8EDD0ACC}">
      <dgm:prSet/>
      <dgm:spPr/>
      <dgm:t>
        <a:bodyPr/>
        <a:lstStyle/>
        <a:p>
          <a:endParaRPr lang="en-US"/>
        </a:p>
      </dgm:t>
    </dgm:pt>
    <dgm:pt modelId="{7281B26C-2676-4507-825C-7EE01D2AEE67}" type="sibTrans" cxnId="{19EC8D56-8248-44D5-B51D-5E3D8EDD0ACC}">
      <dgm:prSet/>
      <dgm:spPr/>
      <dgm:t>
        <a:bodyPr/>
        <a:lstStyle/>
        <a:p>
          <a:endParaRPr lang="en-US"/>
        </a:p>
      </dgm:t>
    </dgm:pt>
    <dgm:pt modelId="{3EBA368F-A5ED-48AE-A51F-481712C35E03}">
      <dgm:prSet/>
      <dgm:spPr/>
      <dgm:t>
        <a:bodyPr/>
        <a:lstStyle/>
        <a:p>
          <a:r>
            <a:rPr lang="en-US"/>
            <a:t>Share</a:t>
          </a:r>
        </a:p>
      </dgm:t>
    </dgm:pt>
    <dgm:pt modelId="{E45ADAAF-284C-418C-83DD-F3FE8C1F1106}" type="parTrans" cxnId="{3821B849-6DFE-45BE-B6C7-99FE14E4B91F}">
      <dgm:prSet/>
      <dgm:spPr/>
      <dgm:t>
        <a:bodyPr/>
        <a:lstStyle/>
        <a:p>
          <a:endParaRPr lang="en-US"/>
        </a:p>
      </dgm:t>
    </dgm:pt>
    <dgm:pt modelId="{804D0600-E503-4224-A345-E2474AF5C9D3}" type="sibTrans" cxnId="{3821B849-6DFE-45BE-B6C7-99FE14E4B91F}">
      <dgm:prSet/>
      <dgm:spPr/>
      <dgm:t>
        <a:bodyPr/>
        <a:lstStyle/>
        <a:p>
          <a:endParaRPr lang="en-US"/>
        </a:p>
      </dgm:t>
    </dgm:pt>
    <dgm:pt modelId="{DDB7C864-4027-42B2-9276-581486ED8D21}">
      <dgm:prSet custT="1"/>
      <dgm:spPr/>
      <dgm:t>
        <a:bodyPr/>
        <a:lstStyle/>
        <a:p>
          <a:r>
            <a:rPr lang="en-US" sz="1600" dirty="0"/>
            <a:t>Share gratitude and compliments</a:t>
          </a:r>
        </a:p>
      </dgm:t>
    </dgm:pt>
    <dgm:pt modelId="{B868B435-A8E8-4383-8B68-BD8CE8C3340F}" type="parTrans" cxnId="{6F251E54-610E-4103-9556-D5B8F907E669}">
      <dgm:prSet/>
      <dgm:spPr/>
      <dgm:t>
        <a:bodyPr/>
        <a:lstStyle/>
        <a:p>
          <a:endParaRPr lang="en-US"/>
        </a:p>
      </dgm:t>
    </dgm:pt>
    <dgm:pt modelId="{678820A6-DE2D-4A37-B2C0-1E9E298A75DE}" type="sibTrans" cxnId="{6F251E54-610E-4103-9556-D5B8F907E669}">
      <dgm:prSet/>
      <dgm:spPr/>
      <dgm:t>
        <a:bodyPr/>
        <a:lstStyle/>
        <a:p>
          <a:endParaRPr lang="en-US"/>
        </a:p>
      </dgm:t>
    </dgm:pt>
    <dgm:pt modelId="{7CEA7D07-6853-41AA-BA26-DB2CC68265EF}">
      <dgm:prSet/>
      <dgm:spPr/>
      <dgm:t>
        <a:bodyPr/>
        <a:lstStyle/>
        <a:p>
          <a:r>
            <a:rPr lang="en-US"/>
            <a:t>Talk</a:t>
          </a:r>
        </a:p>
      </dgm:t>
    </dgm:pt>
    <dgm:pt modelId="{BB5ACC34-26F8-4F09-AFBD-8D1DC3F7512C}" type="parTrans" cxnId="{8A0555D9-53C3-4423-92C6-73923E171796}">
      <dgm:prSet/>
      <dgm:spPr/>
      <dgm:t>
        <a:bodyPr/>
        <a:lstStyle/>
        <a:p>
          <a:endParaRPr lang="en-US"/>
        </a:p>
      </dgm:t>
    </dgm:pt>
    <dgm:pt modelId="{42FA0662-736D-4674-9BFB-73E551B6FA06}" type="sibTrans" cxnId="{8A0555D9-53C3-4423-92C6-73923E171796}">
      <dgm:prSet/>
      <dgm:spPr/>
      <dgm:t>
        <a:bodyPr/>
        <a:lstStyle/>
        <a:p>
          <a:endParaRPr lang="en-US"/>
        </a:p>
      </dgm:t>
    </dgm:pt>
    <dgm:pt modelId="{3DBC5B53-2B10-4737-8986-C87B5FDA1AB0}">
      <dgm:prSet custT="1"/>
      <dgm:spPr/>
      <dgm:t>
        <a:bodyPr/>
        <a:lstStyle/>
        <a:p>
          <a:r>
            <a:rPr lang="en-US" sz="1600" dirty="0"/>
            <a:t>Talk to people who serve you and call them by name (barista, cashier at the store, etc.) </a:t>
          </a:r>
        </a:p>
      </dgm:t>
    </dgm:pt>
    <dgm:pt modelId="{B8EA68DA-6045-41DC-908E-0063B31E8AEF}" type="parTrans" cxnId="{045BF82C-CDF5-4249-9FD1-3897D6A8EFC9}">
      <dgm:prSet/>
      <dgm:spPr/>
      <dgm:t>
        <a:bodyPr/>
        <a:lstStyle/>
        <a:p>
          <a:endParaRPr lang="en-US"/>
        </a:p>
      </dgm:t>
    </dgm:pt>
    <dgm:pt modelId="{9125D524-C96C-4735-9DA5-74DCF3095C36}" type="sibTrans" cxnId="{045BF82C-CDF5-4249-9FD1-3897D6A8EFC9}">
      <dgm:prSet/>
      <dgm:spPr/>
      <dgm:t>
        <a:bodyPr/>
        <a:lstStyle/>
        <a:p>
          <a:endParaRPr lang="en-US"/>
        </a:p>
      </dgm:t>
    </dgm:pt>
    <dgm:pt modelId="{F9B38E15-E4C0-C548-A995-AE281D40BC77}" type="pres">
      <dgm:prSet presAssocID="{F19F1BE7-909C-406B-A4AC-1AD15C92DC99}" presName="Name0" presStyleCnt="0">
        <dgm:presLayoutVars>
          <dgm:dir/>
          <dgm:animLvl val="lvl"/>
          <dgm:resizeHandles val="exact"/>
        </dgm:presLayoutVars>
      </dgm:prSet>
      <dgm:spPr/>
    </dgm:pt>
    <dgm:pt modelId="{C38CEA5A-43DC-094C-AA36-A371BA9AA868}" type="pres">
      <dgm:prSet presAssocID="{66C870B2-CB57-4BE8-A78C-19C7B6BCE4CE}" presName="linNode" presStyleCnt="0"/>
      <dgm:spPr/>
    </dgm:pt>
    <dgm:pt modelId="{8E1CD478-8863-614B-A7D2-03C45D2E49B4}" type="pres">
      <dgm:prSet presAssocID="{66C870B2-CB57-4BE8-A78C-19C7B6BCE4CE}" presName="parentText" presStyleLbl="alignNode1" presStyleIdx="0" presStyleCnt="5">
        <dgm:presLayoutVars>
          <dgm:chMax val="1"/>
          <dgm:bulletEnabled/>
        </dgm:presLayoutVars>
      </dgm:prSet>
      <dgm:spPr/>
    </dgm:pt>
    <dgm:pt modelId="{BBDC1715-0B95-D34C-B7E8-E5DC62FFB37E}" type="pres">
      <dgm:prSet presAssocID="{66C870B2-CB57-4BE8-A78C-19C7B6BCE4CE}" presName="descendantText" presStyleLbl="alignAccFollowNode1" presStyleIdx="0" presStyleCnt="5">
        <dgm:presLayoutVars>
          <dgm:bulletEnabled/>
        </dgm:presLayoutVars>
      </dgm:prSet>
      <dgm:spPr/>
    </dgm:pt>
    <dgm:pt modelId="{EDB657D0-5B15-5146-A792-1F58D2545394}" type="pres">
      <dgm:prSet presAssocID="{7E1BF1CD-39F5-4AA8-8D79-30FCE8C2DDAE}" presName="sp" presStyleCnt="0"/>
      <dgm:spPr/>
    </dgm:pt>
    <dgm:pt modelId="{06463E38-B358-E54B-81A6-9A53ED3B7C52}" type="pres">
      <dgm:prSet presAssocID="{014B2E17-B036-4EF8-9A78-4857E19D9963}" presName="linNode" presStyleCnt="0"/>
      <dgm:spPr/>
    </dgm:pt>
    <dgm:pt modelId="{13E6737A-A011-C543-BCDE-01D67E705369}" type="pres">
      <dgm:prSet presAssocID="{014B2E17-B036-4EF8-9A78-4857E19D9963}" presName="parentText" presStyleLbl="alignNode1" presStyleIdx="1" presStyleCnt="5">
        <dgm:presLayoutVars>
          <dgm:chMax val="1"/>
          <dgm:bulletEnabled/>
        </dgm:presLayoutVars>
      </dgm:prSet>
      <dgm:spPr/>
    </dgm:pt>
    <dgm:pt modelId="{8C18FB6F-0442-4944-87E8-3B8A192D7CDF}" type="pres">
      <dgm:prSet presAssocID="{014B2E17-B036-4EF8-9A78-4857E19D9963}" presName="descendantText" presStyleLbl="alignAccFollowNode1" presStyleIdx="1" presStyleCnt="5">
        <dgm:presLayoutVars>
          <dgm:bulletEnabled/>
        </dgm:presLayoutVars>
      </dgm:prSet>
      <dgm:spPr/>
    </dgm:pt>
    <dgm:pt modelId="{DD7D86BF-3FAF-E54A-9B50-EED361A15DD7}" type="pres">
      <dgm:prSet presAssocID="{6FEBF358-2DC7-4989-8E1E-88143513B8A1}" presName="sp" presStyleCnt="0"/>
      <dgm:spPr/>
    </dgm:pt>
    <dgm:pt modelId="{BF00337A-E01B-8343-98E7-94B21EAA4E1D}" type="pres">
      <dgm:prSet presAssocID="{4AEDE83A-6109-425D-B7D9-041252000EB8}" presName="linNode" presStyleCnt="0"/>
      <dgm:spPr/>
    </dgm:pt>
    <dgm:pt modelId="{2827BF1E-AC8F-1746-BEE2-85492124A100}" type="pres">
      <dgm:prSet presAssocID="{4AEDE83A-6109-425D-B7D9-041252000EB8}" presName="parentText" presStyleLbl="alignNode1" presStyleIdx="2" presStyleCnt="5">
        <dgm:presLayoutVars>
          <dgm:chMax val="1"/>
          <dgm:bulletEnabled/>
        </dgm:presLayoutVars>
      </dgm:prSet>
      <dgm:spPr/>
    </dgm:pt>
    <dgm:pt modelId="{143A2917-109F-8F4C-AF56-98F7BF0DC626}" type="pres">
      <dgm:prSet presAssocID="{4AEDE83A-6109-425D-B7D9-041252000EB8}" presName="descendantText" presStyleLbl="alignAccFollowNode1" presStyleIdx="2" presStyleCnt="5">
        <dgm:presLayoutVars>
          <dgm:bulletEnabled/>
        </dgm:presLayoutVars>
      </dgm:prSet>
      <dgm:spPr/>
    </dgm:pt>
    <dgm:pt modelId="{A759A8FA-DAC1-3149-A20E-741CFAF02E66}" type="pres">
      <dgm:prSet presAssocID="{44DE19C9-5C8E-4A1E-85E5-0A947F2AB895}" presName="sp" presStyleCnt="0"/>
      <dgm:spPr/>
    </dgm:pt>
    <dgm:pt modelId="{A681F83B-B34E-344D-91BC-8146A3F7369C}" type="pres">
      <dgm:prSet presAssocID="{3EBA368F-A5ED-48AE-A51F-481712C35E03}" presName="linNode" presStyleCnt="0"/>
      <dgm:spPr/>
    </dgm:pt>
    <dgm:pt modelId="{B5E3408A-8C74-FC48-B63C-9C0235E6AACF}" type="pres">
      <dgm:prSet presAssocID="{3EBA368F-A5ED-48AE-A51F-481712C35E03}" presName="parentText" presStyleLbl="alignNode1" presStyleIdx="3" presStyleCnt="5">
        <dgm:presLayoutVars>
          <dgm:chMax val="1"/>
          <dgm:bulletEnabled/>
        </dgm:presLayoutVars>
      </dgm:prSet>
      <dgm:spPr/>
    </dgm:pt>
    <dgm:pt modelId="{4424EE8B-CB4F-C44F-AFEE-D3E264FE1FA0}" type="pres">
      <dgm:prSet presAssocID="{3EBA368F-A5ED-48AE-A51F-481712C35E03}" presName="descendantText" presStyleLbl="alignAccFollowNode1" presStyleIdx="3" presStyleCnt="5">
        <dgm:presLayoutVars>
          <dgm:bulletEnabled/>
        </dgm:presLayoutVars>
      </dgm:prSet>
      <dgm:spPr/>
    </dgm:pt>
    <dgm:pt modelId="{078AEC26-16DF-0D4B-8A26-8E13E09B6170}" type="pres">
      <dgm:prSet presAssocID="{804D0600-E503-4224-A345-E2474AF5C9D3}" presName="sp" presStyleCnt="0"/>
      <dgm:spPr/>
    </dgm:pt>
    <dgm:pt modelId="{B2900CA9-71C2-704A-89B7-19CE61F5EB8B}" type="pres">
      <dgm:prSet presAssocID="{7CEA7D07-6853-41AA-BA26-DB2CC68265EF}" presName="linNode" presStyleCnt="0"/>
      <dgm:spPr/>
    </dgm:pt>
    <dgm:pt modelId="{E0084DB5-029B-654A-9F2B-65225D82B55F}" type="pres">
      <dgm:prSet presAssocID="{7CEA7D07-6853-41AA-BA26-DB2CC68265EF}" presName="parentText" presStyleLbl="alignNode1" presStyleIdx="4" presStyleCnt="5">
        <dgm:presLayoutVars>
          <dgm:chMax val="1"/>
          <dgm:bulletEnabled/>
        </dgm:presLayoutVars>
      </dgm:prSet>
      <dgm:spPr/>
    </dgm:pt>
    <dgm:pt modelId="{AD3C0EC4-29BD-7540-B57D-77289AD415FD}" type="pres">
      <dgm:prSet presAssocID="{7CEA7D07-6853-41AA-BA26-DB2CC68265EF}" presName="descendantText" presStyleLbl="alignAccFollowNode1" presStyleIdx="4" presStyleCnt="5">
        <dgm:presLayoutVars>
          <dgm:bulletEnabled/>
        </dgm:presLayoutVars>
      </dgm:prSet>
      <dgm:spPr/>
    </dgm:pt>
  </dgm:ptLst>
  <dgm:cxnLst>
    <dgm:cxn modelId="{AA1A230B-7EBF-4749-836A-C6582CCF92E7}" srcId="{F19F1BE7-909C-406B-A4AC-1AD15C92DC99}" destId="{014B2E17-B036-4EF8-9A78-4857E19D9963}" srcOrd="1" destOrd="0" parTransId="{D5864344-0CFB-48E5-BF7D-3267BD2CC546}" sibTransId="{6FEBF358-2DC7-4989-8E1E-88143513B8A1}"/>
    <dgm:cxn modelId="{7517590E-B314-0744-9848-58D4FA51F519}" type="presOf" srcId="{72AF09C1-0FAC-46AC-8DB1-E7098F5076E7}" destId="{8C18FB6F-0442-4944-87E8-3B8A192D7CDF}" srcOrd="0" destOrd="0" presId="urn:microsoft.com/office/officeart/2016/7/layout/VerticalSolidActionList"/>
    <dgm:cxn modelId="{045BF82C-CDF5-4249-9FD1-3897D6A8EFC9}" srcId="{7CEA7D07-6853-41AA-BA26-DB2CC68265EF}" destId="{3DBC5B53-2B10-4737-8986-C87B5FDA1AB0}" srcOrd="0" destOrd="0" parTransId="{B8EA68DA-6045-41DC-908E-0063B31E8AEF}" sibTransId="{9125D524-C96C-4735-9DA5-74DCF3095C36}"/>
    <dgm:cxn modelId="{C4352B32-C1E0-924F-96B7-7C1DFCCE1662}" type="presOf" srcId="{7CEA7D07-6853-41AA-BA26-DB2CC68265EF}" destId="{E0084DB5-029B-654A-9F2B-65225D82B55F}" srcOrd="0" destOrd="0" presId="urn:microsoft.com/office/officeart/2016/7/layout/VerticalSolidActionList"/>
    <dgm:cxn modelId="{C9977E33-F2F7-4965-AD30-C21E75E909E1}" srcId="{014B2E17-B036-4EF8-9A78-4857E19D9963}" destId="{72AF09C1-0FAC-46AC-8DB1-E7098F5076E7}" srcOrd="0" destOrd="0" parTransId="{2B9A28CA-238C-4080-AFAA-593C50391C76}" sibTransId="{B5B9049D-22D1-400F-94DD-F7559D1B5986}"/>
    <dgm:cxn modelId="{4E9E945C-628A-4274-8522-AB0C0D0EAA16}" srcId="{F19F1BE7-909C-406B-A4AC-1AD15C92DC99}" destId="{4AEDE83A-6109-425D-B7D9-041252000EB8}" srcOrd="2" destOrd="0" parTransId="{D353A32C-BF2D-4306-B2B0-1FE25B96A2DC}" sibTransId="{44DE19C9-5C8E-4A1E-85E5-0A947F2AB895}"/>
    <dgm:cxn modelId="{3821B849-6DFE-45BE-B6C7-99FE14E4B91F}" srcId="{F19F1BE7-909C-406B-A4AC-1AD15C92DC99}" destId="{3EBA368F-A5ED-48AE-A51F-481712C35E03}" srcOrd="3" destOrd="0" parTransId="{E45ADAAF-284C-418C-83DD-F3FE8C1F1106}" sibTransId="{804D0600-E503-4224-A345-E2474AF5C9D3}"/>
    <dgm:cxn modelId="{429BBA6C-3187-A94D-8B80-00528D465403}" type="presOf" srcId="{2A14BA3C-9599-4D76-8A57-B8C1E1C61856}" destId="{BBDC1715-0B95-D34C-B7E8-E5DC62FFB37E}" srcOrd="0" destOrd="0" presId="urn:microsoft.com/office/officeart/2016/7/layout/VerticalSolidActionList"/>
    <dgm:cxn modelId="{807B5E72-ABD6-4AE5-8BDA-C2E4FF4E9420}" srcId="{F19F1BE7-909C-406B-A4AC-1AD15C92DC99}" destId="{66C870B2-CB57-4BE8-A78C-19C7B6BCE4CE}" srcOrd="0" destOrd="0" parTransId="{C076951B-DC76-4563-A797-316D3277A644}" sibTransId="{7E1BF1CD-39F5-4AA8-8D79-30FCE8C2DDAE}"/>
    <dgm:cxn modelId="{6F251E54-610E-4103-9556-D5B8F907E669}" srcId="{3EBA368F-A5ED-48AE-A51F-481712C35E03}" destId="{DDB7C864-4027-42B2-9276-581486ED8D21}" srcOrd="0" destOrd="0" parTransId="{B868B435-A8E8-4383-8B68-BD8CE8C3340F}" sibTransId="{678820A6-DE2D-4A37-B2C0-1E9E298A75DE}"/>
    <dgm:cxn modelId="{19EC8D56-8248-44D5-B51D-5E3D8EDD0ACC}" srcId="{4AEDE83A-6109-425D-B7D9-041252000EB8}" destId="{40ED314B-DBFD-4E2A-842A-9C6A772E4573}" srcOrd="0" destOrd="0" parTransId="{F88BFF4C-C7FA-4D3B-806D-3D5A9484B7FF}" sibTransId="{7281B26C-2676-4507-825C-7EE01D2AEE67}"/>
    <dgm:cxn modelId="{0C301D7C-D616-4DD6-9B1D-180C7FCF3FFF}" srcId="{66C870B2-CB57-4BE8-A78C-19C7B6BCE4CE}" destId="{2A14BA3C-9599-4D76-8A57-B8C1E1C61856}" srcOrd="0" destOrd="0" parTransId="{8B481931-AC04-4F2C-B351-09A9FFB1D0FA}" sibTransId="{27AE6AB9-2E7C-4D22-A87E-D159A9D7C21A}"/>
    <dgm:cxn modelId="{2A57AD80-81AA-4D45-B183-FFB23C21FDCF}" type="presOf" srcId="{DDB7C864-4027-42B2-9276-581486ED8D21}" destId="{4424EE8B-CB4F-C44F-AFEE-D3E264FE1FA0}" srcOrd="0" destOrd="0" presId="urn:microsoft.com/office/officeart/2016/7/layout/VerticalSolidActionList"/>
    <dgm:cxn modelId="{7E4F0399-6642-6049-85AA-530A10C8D10E}" type="presOf" srcId="{F19F1BE7-909C-406B-A4AC-1AD15C92DC99}" destId="{F9B38E15-E4C0-C548-A995-AE281D40BC77}" srcOrd="0" destOrd="0" presId="urn:microsoft.com/office/officeart/2016/7/layout/VerticalSolidActionList"/>
    <dgm:cxn modelId="{002AC99D-62BF-104E-AB5D-13067988B1DF}" type="presOf" srcId="{014B2E17-B036-4EF8-9A78-4857E19D9963}" destId="{13E6737A-A011-C543-BCDE-01D67E705369}" srcOrd="0" destOrd="0" presId="urn:microsoft.com/office/officeart/2016/7/layout/VerticalSolidActionList"/>
    <dgm:cxn modelId="{C0E9DFC1-DC12-5843-8211-D601445A709A}" type="presOf" srcId="{4AEDE83A-6109-425D-B7D9-041252000EB8}" destId="{2827BF1E-AC8F-1746-BEE2-85492124A100}" srcOrd="0" destOrd="0" presId="urn:microsoft.com/office/officeart/2016/7/layout/VerticalSolidActionList"/>
    <dgm:cxn modelId="{8A0555D9-53C3-4423-92C6-73923E171796}" srcId="{F19F1BE7-909C-406B-A4AC-1AD15C92DC99}" destId="{7CEA7D07-6853-41AA-BA26-DB2CC68265EF}" srcOrd="4" destOrd="0" parTransId="{BB5ACC34-26F8-4F09-AFBD-8D1DC3F7512C}" sibTransId="{42FA0662-736D-4674-9BFB-73E551B6FA06}"/>
    <dgm:cxn modelId="{89B799DA-C191-7D4D-9BA4-828B4B763486}" type="presOf" srcId="{3EBA368F-A5ED-48AE-A51F-481712C35E03}" destId="{B5E3408A-8C74-FC48-B63C-9C0235E6AACF}" srcOrd="0" destOrd="0" presId="urn:microsoft.com/office/officeart/2016/7/layout/VerticalSolidActionList"/>
    <dgm:cxn modelId="{D2239CDA-9ECA-6F4E-B902-03AF713EA5A6}" type="presOf" srcId="{66C870B2-CB57-4BE8-A78C-19C7B6BCE4CE}" destId="{8E1CD478-8863-614B-A7D2-03C45D2E49B4}" srcOrd="0" destOrd="0" presId="urn:microsoft.com/office/officeart/2016/7/layout/VerticalSolidActionList"/>
    <dgm:cxn modelId="{502D3BE9-2478-904D-9032-82DAED8CADB3}" type="presOf" srcId="{40ED314B-DBFD-4E2A-842A-9C6A772E4573}" destId="{143A2917-109F-8F4C-AF56-98F7BF0DC626}" srcOrd="0" destOrd="0" presId="urn:microsoft.com/office/officeart/2016/7/layout/VerticalSolidActionList"/>
    <dgm:cxn modelId="{952873F6-0DF4-D34A-AB20-5FB4116EF720}" type="presOf" srcId="{3DBC5B53-2B10-4737-8986-C87B5FDA1AB0}" destId="{AD3C0EC4-29BD-7540-B57D-77289AD415FD}" srcOrd="0" destOrd="0" presId="urn:microsoft.com/office/officeart/2016/7/layout/VerticalSolidActionList"/>
    <dgm:cxn modelId="{573620EF-F4AA-7142-ABAA-9964960059C8}" type="presParOf" srcId="{F9B38E15-E4C0-C548-A995-AE281D40BC77}" destId="{C38CEA5A-43DC-094C-AA36-A371BA9AA868}" srcOrd="0" destOrd="0" presId="urn:microsoft.com/office/officeart/2016/7/layout/VerticalSolidActionList"/>
    <dgm:cxn modelId="{96611F88-01BD-0D4B-968F-2F36F4232380}" type="presParOf" srcId="{C38CEA5A-43DC-094C-AA36-A371BA9AA868}" destId="{8E1CD478-8863-614B-A7D2-03C45D2E49B4}" srcOrd="0" destOrd="0" presId="urn:microsoft.com/office/officeart/2016/7/layout/VerticalSolidActionList"/>
    <dgm:cxn modelId="{6E120638-E6F5-5041-9FAD-BD5F7CADFC27}" type="presParOf" srcId="{C38CEA5A-43DC-094C-AA36-A371BA9AA868}" destId="{BBDC1715-0B95-D34C-B7E8-E5DC62FFB37E}" srcOrd="1" destOrd="0" presId="urn:microsoft.com/office/officeart/2016/7/layout/VerticalSolidActionList"/>
    <dgm:cxn modelId="{4B3251B8-678C-4B4E-9F33-7E79773A8568}" type="presParOf" srcId="{F9B38E15-E4C0-C548-A995-AE281D40BC77}" destId="{EDB657D0-5B15-5146-A792-1F58D2545394}" srcOrd="1" destOrd="0" presId="urn:microsoft.com/office/officeart/2016/7/layout/VerticalSolidActionList"/>
    <dgm:cxn modelId="{F1DD63B0-92B6-674D-86CB-65692D72C2D7}" type="presParOf" srcId="{F9B38E15-E4C0-C548-A995-AE281D40BC77}" destId="{06463E38-B358-E54B-81A6-9A53ED3B7C52}" srcOrd="2" destOrd="0" presId="urn:microsoft.com/office/officeart/2016/7/layout/VerticalSolidActionList"/>
    <dgm:cxn modelId="{B61442A2-385A-614E-922B-D51074F77FA7}" type="presParOf" srcId="{06463E38-B358-E54B-81A6-9A53ED3B7C52}" destId="{13E6737A-A011-C543-BCDE-01D67E705369}" srcOrd="0" destOrd="0" presId="urn:microsoft.com/office/officeart/2016/7/layout/VerticalSolidActionList"/>
    <dgm:cxn modelId="{0345A3C9-B8F2-AB48-B9A3-38C69C667589}" type="presParOf" srcId="{06463E38-B358-E54B-81A6-9A53ED3B7C52}" destId="{8C18FB6F-0442-4944-87E8-3B8A192D7CDF}" srcOrd="1" destOrd="0" presId="urn:microsoft.com/office/officeart/2016/7/layout/VerticalSolidActionList"/>
    <dgm:cxn modelId="{C940CF8E-A006-6744-8128-F89F87D49304}" type="presParOf" srcId="{F9B38E15-E4C0-C548-A995-AE281D40BC77}" destId="{DD7D86BF-3FAF-E54A-9B50-EED361A15DD7}" srcOrd="3" destOrd="0" presId="urn:microsoft.com/office/officeart/2016/7/layout/VerticalSolidActionList"/>
    <dgm:cxn modelId="{315B73C0-779B-474D-ADA1-A0A8DD887E90}" type="presParOf" srcId="{F9B38E15-E4C0-C548-A995-AE281D40BC77}" destId="{BF00337A-E01B-8343-98E7-94B21EAA4E1D}" srcOrd="4" destOrd="0" presId="urn:microsoft.com/office/officeart/2016/7/layout/VerticalSolidActionList"/>
    <dgm:cxn modelId="{EF3694F7-32F5-2A4C-8C3D-AA4DCBE23B12}" type="presParOf" srcId="{BF00337A-E01B-8343-98E7-94B21EAA4E1D}" destId="{2827BF1E-AC8F-1746-BEE2-85492124A100}" srcOrd="0" destOrd="0" presId="urn:microsoft.com/office/officeart/2016/7/layout/VerticalSolidActionList"/>
    <dgm:cxn modelId="{A4FFEF98-D382-974D-8400-4141F0874DC3}" type="presParOf" srcId="{BF00337A-E01B-8343-98E7-94B21EAA4E1D}" destId="{143A2917-109F-8F4C-AF56-98F7BF0DC626}" srcOrd="1" destOrd="0" presId="urn:microsoft.com/office/officeart/2016/7/layout/VerticalSolidActionList"/>
    <dgm:cxn modelId="{9C864869-0908-D444-8371-D01030B53816}" type="presParOf" srcId="{F9B38E15-E4C0-C548-A995-AE281D40BC77}" destId="{A759A8FA-DAC1-3149-A20E-741CFAF02E66}" srcOrd="5" destOrd="0" presId="urn:microsoft.com/office/officeart/2016/7/layout/VerticalSolidActionList"/>
    <dgm:cxn modelId="{C8DF27A7-E666-834F-9BBF-E3A357369177}" type="presParOf" srcId="{F9B38E15-E4C0-C548-A995-AE281D40BC77}" destId="{A681F83B-B34E-344D-91BC-8146A3F7369C}" srcOrd="6" destOrd="0" presId="urn:microsoft.com/office/officeart/2016/7/layout/VerticalSolidActionList"/>
    <dgm:cxn modelId="{3953BA58-5D18-504E-8EF8-6FE5409B6DDB}" type="presParOf" srcId="{A681F83B-B34E-344D-91BC-8146A3F7369C}" destId="{B5E3408A-8C74-FC48-B63C-9C0235E6AACF}" srcOrd="0" destOrd="0" presId="urn:microsoft.com/office/officeart/2016/7/layout/VerticalSolidActionList"/>
    <dgm:cxn modelId="{B7D954CB-4032-F54F-9830-9B9C1C78F297}" type="presParOf" srcId="{A681F83B-B34E-344D-91BC-8146A3F7369C}" destId="{4424EE8B-CB4F-C44F-AFEE-D3E264FE1FA0}" srcOrd="1" destOrd="0" presId="urn:microsoft.com/office/officeart/2016/7/layout/VerticalSolidActionList"/>
    <dgm:cxn modelId="{E9F80DFB-5C35-2A40-B2D1-3C5AEFFD9A9E}" type="presParOf" srcId="{F9B38E15-E4C0-C548-A995-AE281D40BC77}" destId="{078AEC26-16DF-0D4B-8A26-8E13E09B6170}" srcOrd="7" destOrd="0" presId="urn:microsoft.com/office/officeart/2016/7/layout/VerticalSolidActionList"/>
    <dgm:cxn modelId="{879F2B55-EDCB-D446-9FC0-0D7D7D373C9F}" type="presParOf" srcId="{F9B38E15-E4C0-C548-A995-AE281D40BC77}" destId="{B2900CA9-71C2-704A-89B7-19CE61F5EB8B}" srcOrd="8" destOrd="0" presId="urn:microsoft.com/office/officeart/2016/7/layout/VerticalSolidActionList"/>
    <dgm:cxn modelId="{15C06F28-375E-244F-9C34-E4D351A419B7}" type="presParOf" srcId="{B2900CA9-71C2-704A-89B7-19CE61F5EB8B}" destId="{E0084DB5-029B-654A-9F2B-65225D82B55F}" srcOrd="0" destOrd="0" presId="urn:microsoft.com/office/officeart/2016/7/layout/VerticalSolidActionList"/>
    <dgm:cxn modelId="{A43DEE2A-2651-BB4A-829D-49E6FF39DB7E}" type="presParOf" srcId="{B2900CA9-71C2-704A-89B7-19CE61F5EB8B}" destId="{AD3C0EC4-29BD-7540-B57D-77289AD415F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993BA-B807-5B41-B528-1CF82FF26E09}">
      <dsp:nvSpPr>
        <dsp:cNvPr id="0" name=""/>
        <dsp:cNvSpPr/>
      </dsp:nvSpPr>
      <dsp:spPr>
        <a:xfrm>
          <a:off x="0" y="0"/>
          <a:ext cx="793241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EE5DA21-AA5E-4D43-BBF3-D6933326E0D2}">
      <dsp:nvSpPr>
        <dsp:cNvPr id="0" name=""/>
        <dsp:cNvSpPr/>
      </dsp:nvSpPr>
      <dsp:spPr>
        <a:xfrm>
          <a:off x="0" y="0"/>
          <a:ext cx="7932419" cy="208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Unique collaborative of physicians, nurses, healthcare leaders and community members</a:t>
          </a:r>
        </a:p>
      </dsp:txBody>
      <dsp:txXfrm>
        <a:off x="0" y="0"/>
        <a:ext cx="7932419" cy="2087734"/>
      </dsp:txXfrm>
    </dsp:sp>
    <dsp:sp modelId="{E68F38A6-0356-E94A-8ACD-4A05939AB910}">
      <dsp:nvSpPr>
        <dsp:cNvPr id="0" name=""/>
        <dsp:cNvSpPr/>
      </dsp:nvSpPr>
      <dsp:spPr>
        <a:xfrm>
          <a:off x="0" y="2087734"/>
          <a:ext cx="793241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05490DD-E14D-4542-B9F0-BA8A856B17E4}">
      <dsp:nvSpPr>
        <dsp:cNvPr id="0" name=""/>
        <dsp:cNvSpPr/>
      </dsp:nvSpPr>
      <dsp:spPr>
        <a:xfrm>
          <a:off x="0" y="2087734"/>
          <a:ext cx="7932419" cy="208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Single purpose – </a:t>
          </a:r>
          <a:r>
            <a:rPr lang="en-US" sz="3400" b="1" kern="1200"/>
            <a:t>to impact the lives of individuals, communities, and organizations by promoting health through happiness</a:t>
          </a:r>
          <a:endParaRPr lang="en-US" sz="3400" kern="1200"/>
        </a:p>
      </dsp:txBody>
      <dsp:txXfrm>
        <a:off x="0" y="2087734"/>
        <a:ext cx="7932419" cy="2087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42BED-BD81-5141-9133-20B2230AC422}">
      <dsp:nvSpPr>
        <dsp:cNvPr id="0" name=""/>
        <dsp:cNvSpPr/>
      </dsp:nvSpPr>
      <dsp:spPr>
        <a:xfrm>
          <a:off x="0" y="49233"/>
          <a:ext cx="7932419" cy="9652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Living with loneliness increases your odds of dying early by 45% (more than obesity – 20%)</a:t>
          </a:r>
        </a:p>
      </dsp:txBody>
      <dsp:txXfrm>
        <a:off x="47120" y="96353"/>
        <a:ext cx="7838179" cy="871010"/>
      </dsp:txXfrm>
    </dsp:sp>
    <dsp:sp modelId="{02839A38-DAC0-3A41-9F8A-8D0473F553BC}">
      <dsp:nvSpPr>
        <dsp:cNvPr id="0" name=""/>
        <dsp:cNvSpPr/>
      </dsp:nvSpPr>
      <dsp:spPr>
        <a:xfrm>
          <a:off x="0" y="1086484"/>
          <a:ext cx="7932419" cy="965250"/>
        </a:xfrm>
        <a:prstGeom prst="roundRect">
          <a:avLst/>
        </a:prstGeom>
        <a:solidFill>
          <a:schemeClr val="accent2">
            <a:hueOff val="1266638"/>
            <a:satOff val="1444"/>
            <a:lumOff val="228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Causes the same amount of damage to your lifespan as smoking 15 cigarettes a day</a:t>
          </a:r>
        </a:p>
      </dsp:txBody>
      <dsp:txXfrm>
        <a:off x="47120" y="1133604"/>
        <a:ext cx="7838179" cy="871010"/>
      </dsp:txXfrm>
    </dsp:sp>
    <dsp:sp modelId="{0E10350A-8F6A-EC41-B85C-5CF8D399CED9}">
      <dsp:nvSpPr>
        <dsp:cNvPr id="0" name=""/>
        <dsp:cNvSpPr/>
      </dsp:nvSpPr>
      <dsp:spPr>
        <a:xfrm>
          <a:off x="0" y="2123734"/>
          <a:ext cx="7932419" cy="965250"/>
        </a:xfrm>
        <a:prstGeom prst="roundRect">
          <a:avLst/>
        </a:prstGeom>
        <a:solidFill>
          <a:schemeClr val="accent2">
            <a:hueOff val="2533276"/>
            <a:satOff val="2889"/>
            <a:lumOff val="45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Loneliness is associated with a higher risk of high blood pressure in older people</a:t>
          </a:r>
        </a:p>
      </dsp:txBody>
      <dsp:txXfrm>
        <a:off x="47120" y="2170854"/>
        <a:ext cx="7838179" cy="871010"/>
      </dsp:txXfrm>
    </dsp:sp>
    <dsp:sp modelId="{CC4985F8-7E26-0740-8964-CAF6E28CAE3B}">
      <dsp:nvSpPr>
        <dsp:cNvPr id="0" name=""/>
        <dsp:cNvSpPr/>
      </dsp:nvSpPr>
      <dsp:spPr>
        <a:xfrm>
          <a:off x="0" y="3160983"/>
          <a:ext cx="7932419" cy="965250"/>
        </a:xfrm>
        <a:prstGeom prst="roundRect">
          <a:avLst/>
        </a:prstGeom>
        <a:solidFill>
          <a:schemeClr val="accent2">
            <a:hueOff val="3799914"/>
            <a:satOff val="4333"/>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Makes it harder to recover from illnesses, including mental health concerns</a:t>
          </a:r>
        </a:p>
      </dsp:txBody>
      <dsp:txXfrm>
        <a:off x="47120" y="3208103"/>
        <a:ext cx="7838179" cy="87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D0E7A-72C4-49AF-8259-145F3726E3D9}">
      <dsp:nvSpPr>
        <dsp:cNvPr id="0" name=""/>
        <dsp:cNvSpPr/>
      </dsp:nvSpPr>
      <dsp:spPr>
        <a:xfrm>
          <a:off x="537447" y="16126"/>
          <a:ext cx="907851" cy="90785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E1680-4CA0-4B0A-9CCC-829A38866D75}">
      <dsp:nvSpPr>
        <dsp:cNvPr id="0" name=""/>
        <dsp:cNvSpPr/>
      </dsp:nvSpPr>
      <dsp:spPr>
        <a:xfrm>
          <a:off x="728095" y="206775"/>
          <a:ext cx="526554" cy="526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125DE6-3C8A-4636-A992-8C22044CA982}">
      <dsp:nvSpPr>
        <dsp:cNvPr id="0" name=""/>
        <dsp:cNvSpPr/>
      </dsp:nvSpPr>
      <dsp:spPr>
        <a:xfrm>
          <a:off x="1639838" y="16126"/>
          <a:ext cx="2139936" cy="907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People with strong social relationships are 50% more likely to live longer</a:t>
          </a:r>
        </a:p>
      </dsp:txBody>
      <dsp:txXfrm>
        <a:off x="1639838" y="16126"/>
        <a:ext cx="2139936" cy="907851"/>
      </dsp:txXfrm>
    </dsp:sp>
    <dsp:sp modelId="{409743D4-77AF-4E69-BC42-D778923FFE91}">
      <dsp:nvSpPr>
        <dsp:cNvPr id="0" name=""/>
        <dsp:cNvSpPr/>
      </dsp:nvSpPr>
      <dsp:spPr>
        <a:xfrm>
          <a:off x="4152643" y="16126"/>
          <a:ext cx="907851" cy="907851"/>
        </a:xfrm>
        <a:prstGeom prst="ellipse">
          <a:avLst/>
        </a:prstGeom>
        <a:solidFill>
          <a:schemeClr val="accent5">
            <a:hueOff val="-3941497"/>
            <a:satOff val="3112"/>
            <a:lumOff val="509"/>
            <a:alphaOff val="0"/>
          </a:schemeClr>
        </a:solidFill>
        <a:ln>
          <a:noFill/>
        </a:ln>
        <a:effectLst/>
      </dsp:spPr>
      <dsp:style>
        <a:lnRef idx="0">
          <a:scrgbClr r="0" g="0" b="0"/>
        </a:lnRef>
        <a:fillRef idx="1">
          <a:scrgbClr r="0" g="0" b="0"/>
        </a:fillRef>
        <a:effectRef idx="0">
          <a:scrgbClr r="0" g="0" b="0"/>
        </a:effectRef>
        <a:fontRef idx="minor"/>
      </dsp:style>
    </dsp:sp>
    <dsp:sp modelId="{A9E0A08A-1DF3-4CAD-B00B-1A0C1A08B4E3}">
      <dsp:nvSpPr>
        <dsp:cNvPr id="0" name=""/>
        <dsp:cNvSpPr/>
      </dsp:nvSpPr>
      <dsp:spPr>
        <a:xfrm>
          <a:off x="4343292" y="206775"/>
          <a:ext cx="526554" cy="526554"/>
        </a:xfrm>
        <a:prstGeom prst="rect">
          <a:avLst/>
        </a:prstGeom>
        <a:solidFill>
          <a:schemeClr val="bg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03E8E6-DFF7-4E0C-9E8C-EBF8324CD914}">
      <dsp:nvSpPr>
        <dsp:cNvPr id="0" name=""/>
        <dsp:cNvSpPr/>
      </dsp:nvSpPr>
      <dsp:spPr>
        <a:xfrm>
          <a:off x="5255035" y="16126"/>
          <a:ext cx="2139936" cy="907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40% of Americans are lonely at any one time</a:t>
          </a:r>
        </a:p>
      </dsp:txBody>
      <dsp:txXfrm>
        <a:off x="5255035" y="16126"/>
        <a:ext cx="2139936" cy="907851"/>
      </dsp:txXfrm>
    </dsp:sp>
    <dsp:sp modelId="{4C66EB29-7122-4541-B9B3-8D125B13FE1C}">
      <dsp:nvSpPr>
        <dsp:cNvPr id="0" name=""/>
        <dsp:cNvSpPr/>
      </dsp:nvSpPr>
      <dsp:spPr>
        <a:xfrm>
          <a:off x="537447" y="1633808"/>
          <a:ext cx="907851" cy="907851"/>
        </a:xfrm>
        <a:prstGeom prst="ellipse">
          <a:avLst/>
        </a:prstGeom>
        <a:solidFill>
          <a:schemeClr val="accent5">
            <a:hueOff val="-7882993"/>
            <a:satOff val="6224"/>
            <a:lumOff val="1018"/>
            <a:alphaOff val="0"/>
          </a:schemeClr>
        </a:solidFill>
        <a:ln>
          <a:noFill/>
        </a:ln>
        <a:effectLst/>
      </dsp:spPr>
      <dsp:style>
        <a:lnRef idx="0">
          <a:scrgbClr r="0" g="0" b="0"/>
        </a:lnRef>
        <a:fillRef idx="1">
          <a:scrgbClr r="0" g="0" b="0"/>
        </a:fillRef>
        <a:effectRef idx="0">
          <a:scrgbClr r="0" g="0" b="0"/>
        </a:effectRef>
        <a:fontRef idx="minor"/>
      </dsp:style>
    </dsp:sp>
    <dsp:sp modelId="{2DAB7DED-CE8C-4351-AF80-E98F69950C8E}">
      <dsp:nvSpPr>
        <dsp:cNvPr id="0" name=""/>
        <dsp:cNvSpPr/>
      </dsp:nvSpPr>
      <dsp:spPr>
        <a:xfrm>
          <a:off x="728095" y="1824456"/>
          <a:ext cx="526554" cy="526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6882B-0375-4213-B461-38F8EC35AF80}">
      <dsp:nvSpPr>
        <dsp:cNvPr id="0" name=""/>
        <dsp:cNvSpPr/>
      </dsp:nvSpPr>
      <dsp:spPr>
        <a:xfrm>
          <a:off x="1639838" y="1633808"/>
          <a:ext cx="2139936" cy="907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4am friends – do you have any?</a:t>
          </a:r>
        </a:p>
      </dsp:txBody>
      <dsp:txXfrm>
        <a:off x="1639838" y="1633808"/>
        <a:ext cx="2139936" cy="907851"/>
      </dsp:txXfrm>
    </dsp:sp>
    <dsp:sp modelId="{27E81253-F0A2-4C59-AC2F-22AC064EA9A7}">
      <dsp:nvSpPr>
        <dsp:cNvPr id="0" name=""/>
        <dsp:cNvSpPr/>
      </dsp:nvSpPr>
      <dsp:spPr>
        <a:xfrm>
          <a:off x="4152643" y="1633808"/>
          <a:ext cx="907851" cy="907851"/>
        </a:xfrm>
        <a:prstGeom prst="ellipse">
          <a:avLst/>
        </a:prstGeom>
        <a:solidFill>
          <a:schemeClr val="accent5">
            <a:hueOff val="-11824490"/>
            <a:satOff val="9335"/>
            <a:lumOff val="1528"/>
            <a:alphaOff val="0"/>
          </a:schemeClr>
        </a:solidFill>
        <a:ln>
          <a:noFill/>
        </a:ln>
        <a:effectLst/>
      </dsp:spPr>
      <dsp:style>
        <a:lnRef idx="0">
          <a:scrgbClr r="0" g="0" b="0"/>
        </a:lnRef>
        <a:fillRef idx="1">
          <a:scrgbClr r="0" g="0" b="0"/>
        </a:fillRef>
        <a:effectRef idx="0">
          <a:scrgbClr r="0" g="0" b="0"/>
        </a:effectRef>
        <a:fontRef idx="minor"/>
      </dsp:style>
    </dsp:sp>
    <dsp:sp modelId="{4AF4BE85-02FD-499A-8366-8A07C729FF54}">
      <dsp:nvSpPr>
        <dsp:cNvPr id="0" name=""/>
        <dsp:cNvSpPr/>
      </dsp:nvSpPr>
      <dsp:spPr>
        <a:xfrm>
          <a:off x="4343292" y="1824456"/>
          <a:ext cx="526554" cy="526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BCAA71-BF63-47E3-8254-60A1963FFDF9}">
      <dsp:nvSpPr>
        <dsp:cNvPr id="0" name=""/>
        <dsp:cNvSpPr/>
      </dsp:nvSpPr>
      <dsp:spPr>
        <a:xfrm>
          <a:off x="5255035" y="1633808"/>
          <a:ext cx="2139936" cy="907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Why is talking about loneliness taboo</a:t>
          </a:r>
        </a:p>
      </dsp:txBody>
      <dsp:txXfrm>
        <a:off x="5255035" y="1633808"/>
        <a:ext cx="2139936" cy="907851"/>
      </dsp:txXfrm>
    </dsp:sp>
    <dsp:sp modelId="{464CC332-3C66-4070-82EB-832809CB3C52}">
      <dsp:nvSpPr>
        <dsp:cNvPr id="0" name=""/>
        <dsp:cNvSpPr/>
      </dsp:nvSpPr>
      <dsp:spPr>
        <a:xfrm>
          <a:off x="537447" y="3251489"/>
          <a:ext cx="907851" cy="907851"/>
        </a:xfrm>
        <a:prstGeom prst="ellipse">
          <a:avLst/>
        </a:prstGeom>
        <a:solidFill>
          <a:schemeClr val="accent5">
            <a:hueOff val="-15765987"/>
            <a:satOff val="12447"/>
            <a:lumOff val="2037"/>
            <a:alphaOff val="0"/>
          </a:schemeClr>
        </a:solidFill>
        <a:ln>
          <a:noFill/>
        </a:ln>
        <a:effectLst/>
      </dsp:spPr>
      <dsp:style>
        <a:lnRef idx="0">
          <a:scrgbClr r="0" g="0" b="0"/>
        </a:lnRef>
        <a:fillRef idx="1">
          <a:scrgbClr r="0" g="0" b="0"/>
        </a:fillRef>
        <a:effectRef idx="0">
          <a:scrgbClr r="0" g="0" b="0"/>
        </a:effectRef>
        <a:fontRef idx="minor"/>
      </dsp:style>
    </dsp:sp>
    <dsp:sp modelId="{A7EADCF1-7AF6-4C48-B753-8A1951C3BC4E}">
      <dsp:nvSpPr>
        <dsp:cNvPr id="0" name=""/>
        <dsp:cNvSpPr/>
      </dsp:nvSpPr>
      <dsp:spPr>
        <a:xfrm>
          <a:off x="728095" y="3442138"/>
          <a:ext cx="526554" cy="526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72601B-5429-412E-8636-605D7FD7E239}">
      <dsp:nvSpPr>
        <dsp:cNvPr id="0" name=""/>
        <dsp:cNvSpPr/>
      </dsp:nvSpPr>
      <dsp:spPr>
        <a:xfrm>
          <a:off x="1639838" y="3251489"/>
          <a:ext cx="2139936" cy="907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Social media makes feeling of loneliness worse</a:t>
          </a:r>
        </a:p>
      </dsp:txBody>
      <dsp:txXfrm>
        <a:off x="1639838" y="3251489"/>
        <a:ext cx="2139936" cy="907851"/>
      </dsp:txXfrm>
    </dsp:sp>
    <dsp:sp modelId="{95035088-3713-4D05-A1D7-143ABB369C75}">
      <dsp:nvSpPr>
        <dsp:cNvPr id="0" name=""/>
        <dsp:cNvSpPr/>
      </dsp:nvSpPr>
      <dsp:spPr>
        <a:xfrm>
          <a:off x="4152643" y="3251489"/>
          <a:ext cx="907851" cy="907851"/>
        </a:xfrm>
        <a:prstGeom prst="ellipse">
          <a:avLst/>
        </a:prstGeom>
        <a:solidFill>
          <a:schemeClr val="accent5">
            <a:hueOff val="-19707482"/>
            <a:satOff val="15559"/>
            <a:lumOff val="2546"/>
            <a:alphaOff val="0"/>
          </a:schemeClr>
        </a:solidFill>
        <a:ln>
          <a:noFill/>
        </a:ln>
        <a:effectLst/>
      </dsp:spPr>
      <dsp:style>
        <a:lnRef idx="0">
          <a:scrgbClr r="0" g="0" b="0"/>
        </a:lnRef>
        <a:fillRef idx="1">
          <a:scrgbClr r="0" g="0" b="0"/>
        </a:fillRef>
        <a:effectRef idx="0">
          <a:scrgbClr r="0" g="0" b="0"/>
        </a:effectRef>
        <a:fontRef idx="minor"/>
      </dsp:style>
    </dsp:sp>
    <dsp:sp modelId="{850F3D92-8510-40AC-AFA9-64CF0940F117}">
      <dsp:nvSpPr>
        <dsp:cNvPr id="0" name=""/>
        <dsp:cNvSpPr/>
      </dsp:nvSpPr>
      <dsp:spPr>
        <a:xfrm>
          <a:off x="4343292" y="3442138"/>
          <a:ext cx="526554" cy="5265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958DF2-5F31-4202-9344-3EEC7FD99E1F}">
      <dsp:nvSpPr>
        <dsp:cNvPr id="0" name=""/>
        <dsp:cNvSpPr/>
      </dsp:nvSpPr>
      <dsp:spPr>
        <a:xfrm>
          <a:off x="5255035" y="3251489"/>
          <a:ext cx="2139936" cy="907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Comparison WILL kill your joy</a:t>
          </a:r>
        </a:p>
      </dsp:txBody>
      <dsp:txXfrm>
        <a:off x="5255035" y="3251489"/>
        <a:ext cx="2139936" cy="907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2BBB2-CE68-9F48-83B0-770CD4EB698A}">
      <dsp:nvSpPr>
        <dsp:cNvPr id="0" name=""/>
        <dsp:cNvSpPr/>
      </dsp:nvSpPr>
      <dsp:spPr>
        <a:xfrm>
          <a:off x="0" y="2567"/>
          <a:ext cx="450546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2C0D2-7FDD-BC4B-8897-579CBB8C57A6}">
      <dsp:nvSpPr>
        <dsp:cNvPr id="0" name=""/>
        <dsp:cNvSpPr/>
      </dsp:nvSpPr>
      <dsp:spPr>
        <a:xfrm>
          <a:off x="0" y="2567"/>
          <a:ext cx="4505467" cy="87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Extended life</a:t>
          </a:r>
        </a:p>
      </dsp:txBody>
      <dsp:txXfrm>
        <a:off x="0" y="2567"/>
        <a:ext cx="4505467" cy="875413"/>
      </dsp:txXfrm>
    </dsp:sp>
    <dsp:sp modelId="{A993D61F-1749-0F43-A300-EA4AC762D58E}">
      <dsp:nvSpPr>
        <dsp:cNvPr id="0" name=""/>
        <dsp:cNvSpPr/>
      </dsp:nvSpPr>
      <dsp:spPr>
        <a:xfrm>
          <a:off x="0" y="877980"/>
          <a:ext cx="4505467" cy="0"/>
        </a:xfrm>
        <a:prstGeom prst="line">
          <a:avLst/>
        </a:prstGeom>
        <a:solidFill>
          <a:schemeClr val="accent2">
            <a:hueOff val="759983"/>
            <a:satOff val="867"/>
            <a:lumOff val="1373"/>
            <a:alphaOff val="0"/>
          </a:schemeClr>
        </a:solidFill>
        <a:ln w="15875" cap="flat" cmpd="sng" algn="ctr">
          <a:solidFill>
            <a:schemeClr val="accent2">
              <a:hueOff val="759983"/>
              <a:satOff val="867"/>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B7D1B-81D2-194A-8170-98E21854CFF3}">
      <dsp:nvSpPr>
        <dsp:cNvPr id="0" name=""/>
        <dsp:cNvSpPr/>
      </dsp:nvSpPr>
      <dsp:spPr>
        <a:xfrm>
          <a:off x="0" y="877980"/>
          <a:ext cx="4505467" cy="87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Decrease feelings of anxiety and depression</a:t>
          </a:r>
        </a:p>
      </dsp:txBody>
      <dsp:txXfrm>
        <a:off x="0" y="877980"/>
        <a:ext cx="4505467" cy="875413"/>
      </dsp:txXfrm>
    </dsp:sp>
    <dsp:sp modelId="{E50C8497-45A4-0F41-9E89-24C1E6E7D30E}">
      <dsp:nvSpPr>
        <dsp:cNvPr id="0" name=""/>
        <dsp:cNvSpPr/>
      </dsp:nvSpPr>
      <dsp:spPr>
        <a:xfrm>
          <a:off x="0" y="1753393"/>
          <a:ext cx="4505467" cy="0"/>
        </a:xfrm>
        <a:prstGeom prst="line">
          <a:avLst/>
        </a:prstGeom>
        <a:solidFill>
          <a:schemeClr val="accent2">
            <a:hueOff val="1519965"/>
            <a:satOff val="1733"/>
            <a:lumOff val="2745"/>
            <a:alphaOff val="0"/>
          </a:schemeClr>
        </a:solidFill>
        <a:ln w="15875" cap="flat" cmpd="sng" algn="ctr">
          <a:solidFill>
            <a:schemeClr val="accent2">
              <a:hueOff val="1519965"/>
              <a:satOff val="1733"/>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8C95E-C9AB-894A-A2ED-873B674FB4F7}">
      <dsp:nvSpPr>
        <dsp:cNvPr id="0" name=""/>
        <dsp:cNvSpPr/>
      </dsp:nvSpPr>
      <dsp:spPr>
        <a:xfrm>
          <a:off x="0" y="1753393"/>
          <a:ext cx="4505467" cy="87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Better perception of own well-being</a:t>
          </a:r>
        </a:p>
      </dsp:txBody>
      <dsp:txXfrm>
        <a:off x="0" y="1753393"/>
        <a:ext cx="4505467" cy="875413"/>
      </dsp:txXfrm>
    </dsp:sp>
    <dsp:sp modelId="{57971967-7B7D-1C4E-A949-B630F240461F}">
      <dsp:nvSpPr>
        <dsp:cNvPr id="0" name=""/>
        <dsp:cNvSpPr/>
      </dsp:nvSpPr>
      <dsp:spPr>
        <a:xfrm>
          <a:off x="0" y="2628807"/>
          <a:ext cx="4505467" cy="0"/>
        </a:xfrm>
        <a:prstGeom prst="line">
          <a:avLst/>
        </a:prstGeom>
        <a:solidFill>
          <a:schemeClr val="accent2">
            <a:hueOff val="2279948"/>
            <a:satOff val="2600"/>
            <a:lumOff val="4118"/>
            <a:alphaOff val="0"/>
          </a:schemeClr>
        </a:solidFill>
        <a:ln w="15875" cap="flat" cmpd="sng" algn="ctr">
          <a:solidFill>
            <a:schemeClr val="accent2">
              <a:hueOff val="2279948"/>
              <a:satOff val="2600"/>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C9DA1-6A60-AF43-A694-0085490D36DE}">
      <dsp:nvSpPr>
        <dsp:cNvPr id="0" name=""/>
        <dsp:cNvSpPr/>
      </dsp:nvSpPr>
      <dsp:spPr>
        <a:xfrm>
          <a:off x="0" y="2628807"/>
          <a:ext cx="4505467" cy="87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Increase in self-esteem and social support</a:t>
          </a:r>
        </a:p>
      </dsp:txBody>
      <dsp:txXfrm>
        <a:off x="0" y="2628807"/>
        <a:ext cx="4505467" cy="875413"/>
      </dsp:txXfrm>
    </dsp:sp>
    <dsp:sp modelId="{917EE5DD-DC3C-7C4E-8E09-2BA0A7CD6B4F}">
      <dsp:nvSpPr>
        <dsp:cNvPr id="0" name=""/>
        <dsp:cNvSpPr/>
      </dsp:nvSpPr>
      <dsp:spPr>
        <a:xfrm>
          <a:off x="0" y="3504220"/>
          <a:ext cx="4505467" cy="0"/>
        </a:xfrm>
        <a:prstGeom prst="line">
          <a:avLst/>
        </a:prstGeom>
        <a:solidFill>
          <a:schemeClr val="accent2">
            <a:hueOff val="3039931"/>
            <a:satOff val="3466"/>
            <a:lumOff val="5490"/>
            <a:alphaOff val="0"/>
          </a:schemeClr>
        </a:solidFill>
        <a:ln w="15875" cap="flat" cmpd="sng" algn="ctr">
          <a:solidFill>
            <a:schemeClr val="accent2">
              <a:hueOff val="3039931"/>
              <a:satOff val="3466"/>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4B01B-680A-564E-9279-0B4B832EACD8}">
      <dsp:nvSpPr>
        <dsp:cNvPr id="0" name=""/>
        <dsp:cNvSpPr/>
      </dsp:nvSpPr>
      <dsp:spPr>
        <a:xfrm>
          <a:off x="0" y="3504220"/>
          <a:ext cx="4505467" cy="87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Decrease in suicidal ideation</a:t>
          </a:r>
        </a:p>
      </dsp:txBody>
      <dsp:txXfrm>
        <a:off x="0" y="3504220"/>
        <a:ext cx="4505467" cy="875413"/>
      </dsp:txXfrm>
    </dsp:sp>
    <dsp:sp modelId="{8625F9CC-662F-144C-B088-FD8D4E472157}">
      <dsp:nvSpPr>
        <dsp:cNvPr id="0" name=""/>
        <dsp:cNvSpPr/>
      </dsp:nvSpPr>
      <dsp:spPr>
        <a:xfrm>
          <a:off x="0" y="4379633"/>
          <a:ext cx="4505467" cy="0"/>
        </a:xfrm>
        <a:prstGeom prst="line">
          <a:avLst/>
        </a:prstGeom>
        <a:solidFill>
          <a:schemeClr val="accent2">
            <a:hueOff val="3799914"/>
            <a:satOff val="4333"/>
            <a:lumOff val="6863"/>
            <a:alphaOff val="0"/>
          </a:schemeClr>
        </a:solidFill>
        <a:ln w="15875" cap="flat" cmpd="sng" algn="ctr">
          <a:solidFill>
            <a:schemeClr val="accent2">
              <a:hueOff val="3799914"/>
              <a:satOff val="4333"/>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6BD87-A791-B14C-A726-FC1695C26C61}">
      <dsp:nvSpPr>
        <dsp:cNvPr id="0" name=""/>
        <dsp:cNvSpPr/>
      </dsp:nvSpPr>
      <dsp:spPr>
        <a:xfrm>
          <a:off x="0" y="4379633"/>
          <a:ext cx="4505467" cy="875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Strengthens your immune system </a:t>
          </a:r>
        </a:p>
      </dsp:txBody>
      <dsp:txXfrm>
        <a:off x="0" y="4379633"/>
        <a:ext cx="4505467" cy="875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B0E5E-8C4B-D746-BB1B-7BC22C713849}">
      <dsp:nvSpPr>
        <dsp:cNvPr id="0" name=""/>
        <dsp:cNvSpPr/>
      </dsp:nvSpPr>
      <dsp:spPr>
        <a:xfrm>
          <a:off x="625917" y="51"/>
          <a:ext cx="2087682" cy="12526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Take a long, hard look at your </a:t>
          </a:r>
          <a:r>
            <a:rPr lang="en-US" sz="1600" i="1" kern="1200"/>
            <a:t>perceived </a:t>
          </a:r>
          <a:r>
            <a:rPr lang="en-US" sz="1600" kern="1200"/>
            <a:t>connections </a:t>
          </a:r>
        </a:p>
      </dsp:txBody>
      <dsp:txXfrm>
        <a:off x="625917" y="51"/>
        <a:ext cx="2087682" cy="1252609"/>
      </dsp:txXfrm>
    </dsp:sp>
    <dsp:sp modelId="{DDED29BB-3AF9-474F-A876-BF4FAF69537A}">
      <dsp:nvSpPr>
        <dsp:cNvPr id="0" name=""/>
        <dsp:cNvSpPr/>
      </dsp:nvSpPr>
      <dsp:spPr>
        <a:xfrm>
          <a:off x="2922368" y="51"/>
          <a:ext cx="2087682" cy="1252609"/>
        </a:xfrm>
        <a:prstGeom prst="rect">
          <a:avLst/>
        </a:prstGeom>
        <a:solidFill>
          <a:schemeClr val="accent2">
            <a:hueOff val="474989"/>
            <a:satOff val="542"/>
            <a:lumOff val="85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Build your relationships by being authentically who you are, not who you want to be</a:t>
          </a:r>
        </a:p>
      </dsp:txBody>
      <dsp:txXfrm>
        <a:off x="2922368" y="51"/>
        <a:ext cx="2087682" cy="1252609"/>
      </dsp:txXfrm>
    </dsp:sp>
    <dsp:sp modelId="{39B147DD-A0DE-BE47-B455-70B0E58AED15}">
      <dsp:nvSpPr>
        <dsp:cNvPr id="0" name=""/>
        <dsp:cNvSpPr/>
      </dsp:nvSpPr>
      <dsp:spPr>
        <a:xfrm>
          <a:off x="5218819" y="51"/>
          <a:ext cx="2087682" cy="1252609"/>
        </a:xfrm>
        <a:prstGeom prst="rect">
          <a:avLst/>
        </a:prstGeom>
        <a:solidFill>
          <a:schemeClr val="accent2">
            <a:hueOff val="949978"/>
            <a:satOff val="1083"/>
            <a:lumOff val="17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Reach out to one person you care about every day </a:t>
          </a:r>
        </a:p>
      </dsp:txBody>
      <dsp:txXfrm>
        <a:off x="5218819" y="51"/>
        <a:ext cx="2087682" cy="1252609"/>
      </dsp:txXfrm>
    </dsp:sp>
    <dsp:sp modelId="{A0BFAC57-17B0-EF4A-9BE1-73C1F3AE36E1}">
      <dsp:nvSpPr>
        <dsp:cNvPr id="0" name=""/>
        <dsp:cNvSpPr/>
      </dsp:nvSpPr>
      <dsp:spPr>
        <a:xfrm>
          <a:off x="625917" y="1461429"/>
          <a:ext cx="2087682" cy="1252609"/>
        </a:xfrm>
        <a:prstGeom prst="rect">
          <a:avLst/>
        </a:prstGeom>
        <a:solidFill>
          <a:schemeClr val="accent2">
            <a:hueOff val="1424968"/>
            <a:satOff val="1625"/>
            <a:lumOff val="257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 things in nature</a:t>
          </a:r>
        </a:p>
      </dsp:txBody>
      <dsp:txXfrm>
        <a:off x="625917" y="1461429"/>
        <a:ext cx="2087682" cy="1252609"/>
      </dsp:txXfrm>
    </dsp:sp>
    <dsp:sp modelId="{7F345ABC-AA7A-2642-86AD-8E6DB2D5F343}">
      <dsp:nvSpPr>
        <dsp:cNvPr id="0" name=""/>
        <dsp:cNvSpPr/>
      </dsp:nvSpPr>
      <dsp:spPr>
        <a:xfrm>
          <a:off x="2922368" y="1461429"/>
          <a:ext cx="2087682" cy="1252609"/>
        </a:xfrm>
        <a:prstGeom prst="rect">
          <a:avLst/>
        </a:prstGeom>
        <a:solidFill>
          <a:schemeClr val="accent2">
            <a:hueOff val="1899957"/>
            <a:satOff val="2167"/>
            <a:lumOff val="343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Participate in rec sports</a:t>
          </a:r>
        </a:p>
      </dsp:txBody>
      <dsp:txXfrm>
        <a:off x="2922368" y="1461429"/>
        <a:ext cx="2087682" cy="1252609"/>
      </dsp:txXfrm>
    </dsp:sp>
    <dsp:sp modelId="{3CCC17BC-233E-D54C-95B6-4204536D6B30}">
      <dsp:nvSpPr>
        <dsp:cNvPr id="0" name=""/>
        <dsp:cNvSpPr/>
      </dsp:nvSpPr>
      <dsp:spPr>
        <a:xfrm>
          <a:off x="5218819" y="1461429"/>
          <a:ext cx="2087682" cy="1252609"/>
        </a:xfrm>
        <a:prstGeom prst="rect">
          <a:avLst/>
        </a:prstGeom>
        <a:solidFill>
          <a:schemeClr val="accent2">
            <a:hueOff val="2374946"/>
            <a:satOff val="2708"/>
            <a:lumOff val="428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Take a vacation</a:t>
          </a:r>
        </a:p>
      </dsp:txBody>
      <dsp:txXfrm>
        <a:off x="5218819" y="1461429"/>
        <a:ext cx="2087682" cy="1252609"/>
      </dsp:txXfrm>
    </dsp:sp>
    <dsp:sp modelId="{939E8165-4500-4D48-A292-EB9F82B36BEE}">
      <dsp:nvSpPr>
        <dsp:cNvPr id="0" name=""/>
        <dsp:cNvSpPr/>
      </dsp:nvSpPr>
      <dsp:spPr>
        <a:xfrm>
          <a:off x="625917" y="2922807"/>
          <a:ext cx="2087682" cy="1252609"/>
        </a:xfrm>
        <a:prstGeom prst="rect">
          <a:avLst/>
        </a:prstGeom>
        <a:solidFill>
          <a:schemeClr val="accent2">
            <a:hueOff val="2849935"/>
            <a:satOff val="3250"/>
            <a:lumOff val="514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Organize leisure activities with people you know</a:t>
          </a:r>
        </a:p>
      </dsp:txBody>
      <dsp:txXfrm>
        <a:off x="625917" y="2922807"/>
        <a:ext cx="2087682" cy="1252609"/>
      </dsp:txXfrm>
    </dsp:sp>
    <dsp:sp modelId="{ED510183-0371-F345-A8EA-ECFC3629E25D}">
      <dsp:nvSpPr>
        <dsp:cNvPr id="0" name=""/>
        <dsp:cNvSpPr/>
      </dsp:nvSpPr>
      <dsp:spPr>
        <a:xfrm>
          <a:off x="2922368" y="2922807"/>
          <a:ext cx="2087682" cy="1252609"/>
        </a:xfrm>
        <a:prstGeom prst="rect">
          <a:avLst/>
        </a:prstGeom>
        <a:solidFill>
          <a:schemeClr val="accent2">
            <a:hueOff val="3324924"/>
            <a:satOff val="3791"/>
            <a:lumOff val="600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Take a class</a:t>
          </a:r>
        </a:p>
      </dsp:txBody>
      <dsp:txXfrm>
        <a:off x="2922368" y="2922807"/>
        <a:ext cx="2087682" cy="1252609"/>
      </dsp:txXfrm>
    </dsp:sp>
    <dsp:sp modelId="{64F4CF7C-D06A-D54C-A5A3-A440C8C01FD2}">
      <dsp:nvSpPr>
        <dsp:cNvPr id="0" name=""/>
        <dsp:cNvSpPr/>
      </dsp:nvSpPr>
      <dsp:spPr>
        <a:xfrm>
          <a:off x="5218819" y="2922807"/>
          <a:ext cx="2087682" cy="1252609"/>
        </a:xfrm>
        <a:prstGeom prst="rect">
          <a:avLst/>
        </a:prstGeom>
        <a:solidFill>
          <a:schemeClr val="accent2">
            <a:hueOff val="3799914"/>
            <a:satOff val="4333"/>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Volunteer</a:t>
          </a:r>
        </a:p>
      </dsp:txBody>
      <dsp:txXfrm>
        <a:off x="5218819" y="2922807"/>
        <a:ext cx="2087682" cy="1252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C1715-0B95-D34C-B7E8-E5DC62FFB37E}">
      <dsp:nvSpPr>
        <dsp:cNvPr id="0" name=""/>
        <dsp:cNvSpPr/>
      </dsp:nvSpPr>
      <dsp:spPr>
        <a:xfrm>
          <a:off x="945113" y="2297"/>
          <a:ext cx="3780454" cy="100826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51" tIns="256099" rIns="73351" bIns="256099" numCol="1" spcCol="1270" anchor="ctr" anchorCtr="0">
          <a:noAutofit/>
        </a:bodyPr>
        <a:lstStyle/>
        <a:p>
          <a:pPr marL="0" lvl="0" indent="0" algn="l" defTabSz="711200">
            <a:lnSpc>
              <a:spcPct val="90000"/>
            </a:lnSpc>
            <a:spcBef>
              <a:spcPct val="0"/>
            </a:spcBef>
            <a:spcAft>
              <a:spcPct val="35000"/>
            </a:spcAft>
            <a:buNone/>
          </a:pPr>
          <a:r>
            <a:rPr lang="en-US" sz="1600" kern="1200" dirty="0"/>
            <a:t>Organize or promote volunteer activity</a:t>
          </a:r>
        </a:p>
      </dsp:txBody>
      <dsp:txXfrm>
        <a:off x="945113" y="2297"/>
        <a:ext cx="3780454" cy="1008263"/>
      </dsp:txXfrm>
    </dsp:sp>
    <dsp:sp modelId="{8E1CD478-8863-614B-A7D2-03C45D2E49B4}">
      <dsp:nvSpPr>
        <dsp:cNvPr id="0" name=""/>
        <dsp:cNvSpPr/>
      </dsp:nvSpPr>
      <dsp:spPr>
        <a:xfrm>
          <a:off x="0" y="2297"/>
          <a:ext cx="945113" cy="100826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12" tIns="99594" rIns="50012" bIns="99594" numCol="1" spcCol="1270" anchor="ctr" anchorCtr="0">
          <a:noAutofit/>
        </a:bodyPr>
        <a:lstStyle/>
        <a:p>
          <a:pPr marL="0" lvl="0" indent="0" algn="ctr" defTabSz="666750">
            <a:lnSpc>
              <a:spcPct val="90000"/>
            </a:lnSpc>
            <a:spcBef>
              <a:spcPct val="0"/>
            </a:spcBef>
            <a:spcAft>
              <a:spcPct val="35000"/>
            </a:spcAft>
            <a:buNone/>
          </a:pPr>
          <a:r>
            <a:rPr lang="en-US" sz="1500" kern="1200" dirty="0"/>
            <a:t>Organize or promote</a:t>
          </a:r>
        </a:p>
      </dsp:txBody>
      <dsp:txXfrm>
        <a:off x="0" y="2297"/>
        <a:ext cx="945113" cy="1008263"/>
      </dsp:txXfrm>
    </dsp:sp>
    <dsp:sp modelId="{8C18FB6F-0442-4944-87E8-3B8A192D7CDF}">
      <dsp:nvSpPr>
        <dsp:cNvPr id="0" name=""/>
        <dsp:cNvSpPr/>
      </dsp:nvSpPr>
      <dsp:spPr>
        <a:xfrm>
          <a:off x="945113" y="1071057"/>
          <a:ext cx="3780454" cy="100826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51" tIns="256099" rIns="73351" bIns="256099" numCol="1" spcCol="1270" anchor="ctr" anchorCtr="0">
          <a:noAutofit/>
        </a:bodyPr>
        <a:lstStyle/>
        <a:p>
          <a:pPr marL="0" lvl="0" indent="0" algn="l" defTabSz="711200">
            <a:lnSpc>
              <a:spcPct val="90000"/>
            </a:lnSpc>
            <a:spcBef>
              <a:spcPct val="0"/>
            </a:spcBef>
            <a:spcAft>
              <a:spcPct val="35000"/>
            </a:spcAft>
            <a:buNone/>
          </a:pPr>
          <a:r>
            <a:rPr lang="en-US" sz="1600" kern="1200" dirty="0"/>
            <a:t>Host a social event</a:t>
          </a:r>
        </a:p>
      </dsp:txBody>
      <dsp:txXfrm>
        <a:off x="945113" y="1071057"/>
        <a:ext cx="3780454" cy="1008263"/>
      </dsp:txXfrm>
    </dsp:sp>
    <dsp:sp modelId="{13E6737A-A011-C543-BCDE-01D67E705369}">
      <dsp:nvSpPr>
        <dsp:cNvPr id="0" name=""/>
        <dsp:cNvSpPr/>
      </dsp:nvSpPr>
      <dsp:spPr>
        <a:xfrm>
          <a:off x="0" y="1071057"/>
          <a:ext cx="945113" cy="100826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12" tIns="99594" rIns="50012" bIns="99594" numCol="1" spcCol="1270" anchor="ctr" anchorCtr="0">
          <a:noAutofit/>
        </a:bodyPr>
        <a:lstStyle/>
        <a:p>
          <a:pPr marL="0" lvl="0" indent="0" algn="ctr" defTabSz="666750">
            <a:lnSpc>
              <a:spcPct val="90000"/>
            </a:lnSpc>
            <a:spcBef>
              <a:spcPct val="0"/>
            </a:spcBef>
            <a:spcAft>
              <a:spcPct val="35000"/>
            </a:spcAft>
            <a:buNone/>
          </a:pPr>
          <a:r>
            <a:rPr lang="en-US" sz="1500" kern="1200"/>
            <a:t>Host</a:t>
          </a:r>
        </a:p>
      </dsp:txBody>
      <dsp:txXfrm>
        <a:off x="0" y="1071057"/>
        <a:ext cx="945113" cy="1008263"/>
      </dsp:txXfrm>
    </dsp:sp>
    <dsp:sp modelId="{143A2917-109F-8F4C-AF56-98F7BF0DC626}">
      <dsp:nvSpPr>
        <dsp:cNvPr id="0" name=""/>
        <dsp:cNvSpPr/>
      </dsp:nvSpPr>
      <dsp:spPr>
        <a:xfrm>
          <a:off x="945113" y="2139817"/>
          <a:ext cx="3780454" cy="100826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51" tIns="256099" rIns="73351" bIns="256099" numCol="1" spcCol="1270" anchor="ctr" anchorCtr="0">
          <a:noAutofit/>
        </a:bodyPr>
        <a:lstStyle/>
        <a:p>
          <a:pPr marL="0" lvl="0" indent="0" algn="l" defTabSz="711200">
            <a:lnSpc>
              <a:spcPct val="90000"/>
            </a:lnSpc>
            <a:spcBef>
              <a:spcPct val="0"/>
            </a:spcBef>
            <a:spcAft>
              <a:spcPct val="35000"/>
            </a:spcAft>
            <a:buNone/>
          </a:pPr>
          <a:r>
            <a:rPr lang="en-US" sz="1600" kern="1200" dirty="0"/>
            <a:t>If you think someone you know might be lonely, reach out to them</a:t>
          </a:r>
        </a:p>
      </dsp:txBody>
      <dsp:txXfrm>
        <a:off x="945113" y="2139817"/>
        <a:ext cx="3780454" cy="1008263"/>
      </dsp:txXfrm>
    </dsp:sp>
    <dsp:sp modelId="{2827BF1E-AC8F-1746-BEE2-85492124A100}">
      <dsp:nvSpPr>
        <dsp:cNvPr id="0" name=""/>
        <dsp:cNvSpPr/>
      </dsp:nvSpPr>
      <dsp:spPr>
        <a:xfrm>
          <a:off x="0" y="2139817"/>
          <a:ext cx="945113" cy="100826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12" tIns="99594" rIns="50012" bIns="99594" numCol="1" spcCol="1270" anchor="ctr" anchorCtr="0">
          <a:noAutofit/>
        </a:bodyPr>
        <a:lstStyle/>
        <a:p>
          <a:pPr marL="0" lvl="0" indent="0" algn="ctr" defTabSz="666750">
            <a:lnSpc>
              <a:spcPct val="90000"/>
            </a:lnSpc>
            <a:spcBef>
              <a:spcPct val="0"/>
            </a:spcBef>
            <a:spcAft>
              <a:spcPct val="35000"/>
            </a:spcAft>
            <a:buNone/>
          </a:pPr>
          <a:r>
            <a:rPr lang="en-US" sz="1500" kern="1200"/>
            <a:t>Reach out</a:t>
          </a:r>
        </a:p>
      </dsp:txBody>
      <dsp:txXfrm>
        <a:off x="0" y="2139817"/>
        <a:ext cx="945113" cy="1008263"/>
      </dsp:txXfrm>
    </dsp:sp>
    <dsp:sp modelId="{4424EE8B-CB4F-C44F-AFEE-D3E264FE1FA0}">
      <dsp:nvSpPr>
        <dsp:cNvPr id="0" name=""/>
        <dsp:cNvSpPr/>
      </dsp:nvSpPr>
      <dsp:spPr>
        <a:xfrm>
          <a:off x="945113" y="3208576"/>
          <a:ext cx="3780454" cy="100826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51" tIns="256099" rIns="73351" bIns="256099" numCol="1" spcCol="1270" anchor="ctr" anchorCtr="0">
          <a:noAutofit/>
        </a:bodyPr>
        <a:lstStyle/>
        <a:p>
          <a:pPr marL="0" lvl="0" indent="0" algn="l" defTabSz="711200">
            <a:lnSpc>
              <a:spcPct val="90000"/>
            </a:lnSpc>
            <a:spcBef>
              <a:spcPct val="0"/>
            </a:spcBef>
            <a:spcAft>
              <a:spcPct val="35000"/>
            </a:spcAft>
            <a:buNone/>
          </a:pPr>
          <a:r>
            <a:rPr lang="en-US" sz="1600" kern="1200" dirty="0"/>
            <a:t>Share gratitude and compliments</a:t>
          </a:r>
        </a:p>
      </dsp:txBody>
      <dsp:txXfrm>
        <a:off x="945113" y="3208576"/>
        <a:ext cx="3780454" cy="1008263"/>
      </dsp:txXfrm>
    </dsp:sp>
    <dsp:sp modelId="{B5E3408A-8C74-FC48-B63C-9C0235E6AACF}">
      <dsp:nvSpPr>
        <dsp:cNvPr id="0" name=""/>
        <dsp:cNvSpPr/>
      </dsp:nvSpPr>
      <dsp:spPr>
        <a:xfrm>
          <a:off x="0" y="3208576"/>
          <a:ext cx="945113" cy="1008263"/>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12" tIns="99594" rIns="50012" bIns="99594" numCol="1" spcCol="1270" anchor="ctr" anchorCtr="0">
          <a:noAutofit/>
        </a:bodyPr>
        <a:lstStyle/>
        <a:p>
          <a:pPr marL="0" lvl="0" indent="0" algn="ctr" defTabSz="666750">
            <a:lnSpc>
              <a:spcPct val="90000"/>
            </a:lnSpc>
            <a:spcBef>
              <a:spcPct val="0"/>
            </a:spcBef>
            <a:spcAft>
              <a:spcPct val="35000"/>
            </a:spcAft>
            <a:buNone/>
          </a:pPr>
          <a:r>
            <a:rPr lang="en-US" sz="1500" kern="1200"/>
            <a:t>Share</a:t>
          </a:r>
        </a:p>
      </dsp:txBody>
      <dsp:txXfrm>
        <a:off x="0" y="3208576"/>
        <a:ext cx="945113" cy="1008263"/>
      </dsp:txXfrm>
    </dsp:sp>
    <dsp:sp modelId="{AD3C0EC4-29BD-7540-B57D-77289AD415FD}">
      <dsp:nvSpPr>
        <dsp:cNvPr id="0" name=""/>
        <dsp:cNvSpPr/>
      </dsp:nvSpPr>
      <dsp:spPr>
        <a:xfrm>
          <a:off x="945113" y="4277336"/>
          <a:ext cx="3780454" cy="1008263"/>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51" tIns="256099" rIns="73351" bIns="256099" numCol="1" spcCol="1270" anchor="ctr" anchorCtr="0">
          <a:noAutofit/>
        </a:bodyPr>
        <a:lstStyle/>
        <a:p>
          <a:pPr marL="0" lvl="0" indent="0" algn="l" defTabSz="711200">
            <a:lnSpc>
              <a:spcPct val="90000"/>
            </a:lnSpc>
            <a:spcBef>
              <a:spcPct val="0"/>
            </a:spcBef>
            <a:spcAft>
              <a:spcPct val="35000"/>
            </a:spcAft>
            <a:buNone/>
          </a:pPr>
          <a:r>
            <a:rPr lang="en-US" sz="1600" kern="1200" dirty="0"/>
            <a:t>Talk to people who serve you and call them by name (barista, cashier at the store, etc.) </a:t>
          </a:r>
        </a:p>
      </dsp:txBody>
      <dsp:txXfrm>
        <a:off x="945113" y="4277336"/>
        <a:ext cx="3780454" cy="1008263"/>
      </dsp:txXfrm>
    </dsp:sp>
    <dsp:sp modelId="{E0084DB5-029B-654A-9F2B-65225D82B55F}">
      <dsp:nvSpPr>
        <dsp:cNvPr id="0" name=""/>
        <dsp:cNvSpPr/>
      </dsp:nvSpPr>
      <dsp:spPr>
        <a:xfrm>
          <a:off x="0" y="4277336"/>
          <a:ext cx="945113" cy="1008263"/>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12" tIns="99594" rIns="50012" bIns="99594" numCol="1" spcCol="1270" anchor="ctr" anchorCtr="0">
          <a:noAutofit/>
        </a:bodyPr>
        <a:lstStyle/>
        <a:p>
          <a:pPr marL="0" lvl="0" indent="0" algn="ctr" defTabSz="666750">
            <a:lnSpc>
              <a:spcPct val="90000"/>
            </a:lnSpc>
            <a:spcBef>
              <a:spcPct val="0"/>
            </a:spcBef>
            <a:spcAft>
              <a:spcPct val="35000"/>
            </a:spcAft>
            <a:buNone/>
          </a:pPr>
          <a:r>
            <a:rPr lang="en-US" sz="1500" kern="1200"/>
            <a:t>Talk</a:t>
          </a:r>
        </a:p>
      </dsp:txBody>
      <dsp:txXfrm>
        <a:off x="0" y="4277336"/>
        <a:ext cx="945113" cy="10082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D7D3E-A6D5-4C99-B698-84F76B415C9F}" type="datetimeFigureOut">
              <a:rPr lang="en-US" smtClean="0"/>
              <a:t>8/3/2021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CAC2-397A-4226-8BD8-A94627A7AD62}" type="slidenum">
              <a:rPr lang="en-US" smtClean="0"/>
              <a:t>‹#›</a:t>
            </a:fld>
            <a:endParaRPr lang="en-US"/>
          </a:p>
        </p:txBody>
      </p:sp>
    </p:spTree>
    <p:extLst>
      <p:ext uri="{BB962C8B-B14F-4D97-AF65-F5344CB8AC3E}">
        <p14:creationId xmlns:p14="http://schemas.microsoft.com/office/powerpoint/2010/main" val="25504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ps.sagepub.com/content/10/2/202.ful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315015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us/blog/the-meaningful-life/201805/stop-chasing-happiness-look-meaning-instea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z60eYrQUNE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ed.com/talks/robert_waldinger_what_makes_a_good_life_lessons_from_the_longest_study_on_happiness?utm_source=tedcomshare&amp;utm_medium=email&amp;utm_campaign=tedsprea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m01.safelinks.protection.outlook.com/?url=https%3A%2F%2Fwww.hcinnovationgroup.com%2Fpolicy-value-based-care%2Fpublic-health%2Farticle%2F21085786%2Fat-the-ahip-2019-conference-former-surgeon-general-murthy-speaks-of-social-isolation-and-its-impact&amp;data=02%7C01%7CPribylM%40centracare.com%7C4621967022204615cd5408d6f8af9dd3%7C1c45913baa5f4d3b9bfc987ab127fe57%7C0%7C0%7C636969830477543707&amp;sdata=V2W66bkS1wqrZrSk%2Flsxc245dOZcPzHsBQa8PtUNVKU%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igna.com/assets/docs/newsroom/loneliness-survey-2018-full-report.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history of Bounce Back Project (see BBP Beginnings in training manual) – started in 2015 in Wright County, MN after the loss of 2 local physicians…</a:t>
            </a:r>
          </a:p>
        </p:txBody>
      </p:sp>
      <p:sp>
        <p:nvSpPr>
          <p:cNvPr id="4" name="Slide Number Placeholder 3"/>
          <p:cNvSpPr>
            <a:spLocks noGrp="1"/>
          </p:cNvSpPr>
          <p:nvPr>
            <p:ph type="sldNum" sz="quarter" idx="5"/>
          </p:nvPr>
        </p:nvSpPr>
        <p:spPr/>
        <p:txBody>
          <a:bodyPr/>
          <a:lstStyle/>
          <a:p>
            <a:fld id="{6A1ACAC2-397A-4226-8BD8-A94627A7AD62}" type="slidenum">
              <a:rPr lang="en-US" smtClean="0"/>
              <a:t>1</a:t>
            </a:fld>
            <a:endParaRPr lang="en-US"/>
          </a:p>
        </p:txBody>
      </p:sp>
    </p:spTree>
    <p:extLst>
      <p:ext uri="{BB962C8B-B14F-4D97-AF65-F5344CB8AC3E}">
        <p14:creationId xmlns:p14="http://schemas.microsoft.com/office/powerpoint/2010/main" val="284011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r>
              <a:rPr lang="en-US" dirty="0">
                <a:effectLst/>
              </a:rPr>
              <a:t> In one of the studies the journal published, </a:t>
            </a:r>
            <a:r>
              <a:rPr lang="en-US" sz="1200" kern="1200" dirty="0">
                <a:solidFill>
                  <a:schemeClr val="tx1"/>
                </a:solidFill>
                <a:effectLst/>
                <a:latin typeface="+mn-lt"/>
                <a:ea typeface="+mn-ea"/>
                <a:cs typeface="+mn-cs"/>
                <a:hlinkClick r:id="rId3"/>
              </a:rPr>
              <a:t>University of Chicago psychologist John </a:t>
            </a:r>
            <a:r>
              <a:rPr lang="en-US" sz="1200" kern="1200" dirty="0" err="1">
                <a:solidFill>
                  <a:schemeClr val="tx1"/>
                </a:solidFill>
                <a:effectLst/>
                <a:latin typeface="+mn-lt"/>
                <a:ea typeface="+mn-ea"/>
                <a:cs typeface="+mn-cs"/>
                <a:hlinkClick r:id="rId3"/>
              </a:rPr>
              <a:t>Cacioppo</a:t>
            </a:r>
            <a:r>
              <a:rPr lang="en-US" sz="1200" kern="1200" dirty="0">
                <a:solidFill>
                  <a:schemeClr val="tx1"/>
                </a:solidFill>
                <a:effectLst/>
                <a:latin typeface="+mn-lt"/>
                <a:ea typeface="+mn-ea"/>
                <a:cs typeface="+mn-cs"/>
                <a:hlinkClick r:id="rId3"/>
              </a:rPr>
              <a:t> and his colleagues</a:t>
            </a:r>
            <a:r>
              <a:rPr lang="en-US" dirty="0">
                <a:effectLst/>
              </a:rPr>
              <a:t> hypothesized that the feeling of loneliness may have had adaptive value — both for humans and for other animals — because it prompted a realization that one has strayed from the social community. Like hunger and pain, loneliness may be part of a biological “warning system” to enhance our chances of survival and reproduction. The study suggests that loneliness provides a motivation to reconnect with others who may help to protect us from predators or provide other survival benefits. </a:t>
            </a:r>
          </a:p>
          <a:p>
            <a:endParaRPr lang="en-US" baseline="0" dirty="0"/>
          </a:p>
          <a:p>
            <a:r>
              <a:rPr lang="en-US" baseline="0" dirty="0"/>
              <a:t> </a:t>
            </a:r>
            <a:r>
              <a:rPr lang="en-US" dirty="0"/>
              <a:t>The first is that social connections are really good for us, and that loneliness kills. It turns out that people who are more socially connected to family, to friends, to community, are happier, they're physically healthier, and they live longer than people who are less well connected. And the experience of loneliness turns out to be toxic. People who are more isolated than they want to be from others find that they are less happy, their health declines earlier in midlife, their brain functioning declines sooner and they live shorter lives than people who are not lonely.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media is really antisocial media.  How many Facebook friends do</a:t>
            </a:r>
            <a:r>
              <a:rPr lang="en-US" baseline="0" dirty="0"/>
              <a:t> you have?  When was the last time you connected with someone face to face.  How many times have you sent that text or email and someone misunderstood it.  A lot of our communication is via facial feedback.  How many times have you walked into a restaurant to see 4 people on phones all looking down at them and not talking to each other.  Average person spends 4 years of their life looking down at their cellphone. </a:t>
            </a:r>
            <a:r>
              <a:rPr lang="en-US" baseline="0" dirty="0">
                <a:effectLst/>
              </a:rPr>
              <a:t>The internet paradox – the more people use Facebook the worse they felt.  The more online friends you have the lonelier you are…Face to face interaction is important</a:t>
            </a:r>
            <a:endParaRPr lang="en-US" baseline="0" dirty="0"/>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10</a:t>
            </a:fld>
            <a:endParaRPr lang="en-US"/>
          </a:p>
        </p:txBody>
      </p:sp>
    </p:spTree>
    <p:extLst>
      <p:ext uri="{BB962C8B-B14F-4D97-AF65-F5344CB8AC3E}">
        <p14:creationId xmlns:p14="http://schemas.microsoft.com/office/powerpoint/2010/main" val="40634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http://mnmentalhealth.org/files/3815/5836/8706/4MIND4BODY_-_SOCIAL_CONNECTIONS_AND_RECREATION_0.pdf</a:t>
            </a:r>
          </a:p>
          <a:p>
            <a:endParaRPr lang="en-US" dirty="0"/>
          </a:p>
          <a:p>
            <a:r>
              <a:rPr lang="en-US" dirty="0"/>
              <a:t>http://ccare.stanford.edu/uncategorized/connectedness-health-the-science-of-social-connection-infographic/</a:t>
            </a:r>
          </a:p>
          <a:p>
            <a:endParaRPr lang="en-US" dirty="0"/>
          </a:p>
          <a:p>
            <a:r>
              <a:rPr lang="en-US" sz="1200" kern="1200" dirty="0">
                <a:solidFill>
                  <a:schemeClr val="tx1"/>
                </a:solidFill>
                <a:effectLst/>
                <a:latin typeface="+mn-lt"/>
                <a:ea typeface="+mn-ea"/>
                <a:cs typeface="+mn-cs"/>
              </a:rPr>
              <a:t>In a 2010 article in </a:t>
            </a:r>
            <a:r>
              <a:rPr lang="en-US" sz="1200" kern="1200" dirty="0">
                <a:solidFill>
                  <a:schemeClr val="tx1"/>
                </a:solidFill>
                <a:effectLst/>
                <a:latin typeface="+mn-lt"/>
                <a:ea typeface="+mn-ea"/>
                <a:cs typeface="+mn-cs"/>
                <a:hlinkClick r:id="rId3"/>
              </a:rPr>
              <a:t>the </a:t>
            </a:r>
            <a:r>
              <a:rPr lang="en-US" sz="1200" i="1" kern="1200" dirty="0">
                <a:solidFill>
                  <a:schemeClr val="tx1"/>
                </a:solidFill>
                <a:effectLst/>
                <a:latin typeface="+mn-lt"/>
                <a:ea typeface="+mn-ea"/>
                <a:cs typeface="+mn-cs"/>
                <a:hlinkClick r:id="rId3"/>
              </a:rPr>
              <a:t>Journal of Health and Social Behavior</a:t>
            </a:r>
            <a:r>
              <a:rPr lang="en-US" sz="1200" kern="1200" dirty="0">
                <a:solidFill>
                  <a:schemeClr val="tx1"/>
                </a:solidFill>
                <a:effectLst/>
                <a:latin typeface="+mn-lt"/>
                <a:ea typeface="+mn-ea"/>
                <a:cs typeface="+mn-cs"/>
              </a:rPr>
              <a:t>,  key research themes between relationships and health and its implications for policy were reviewed. The authors summarized the detriments of isolation and five main findings on social relationships from various studies. They stated:</a:t>
            </a:r>
          </a:p>
          <a:p>
            <a:pPr marL="171450" indent="-171450">
              <a:buFontTx/>
              <a:buChar char="-"/>
            </a:pPr>
            <a:r>
              <a:rPr lang="en-US" sz="1200" i="1" kern="1200" dirty="0">
                <a:solidFill>
                  <a:schemeClr val="tx1"/>
                </a:solidFill>
                <a:effectLst/>
                <a:latin typeface="+mn-lt"/>
                <a:ea typeface="+mn-ea"/>
                <a:cs typeface="+mn-cs"/>
              </a:rPr>
              <a:t>Captors use social isolation to torture prisoners of war—to drastic effect. </a:t>
            </a:r>
          </a:p>
          <a:p>
            <a:pPr marL="171450" indent="-171450">
              <a:buFontTx/>
              <a:buChar char="-"/>
            </a:pPr>
            <a:r>
              <a:rPr lang="en-US" sz="1200" i="1" kern="1200" dirty="0">
                <a:solidFill>
                  <a:schemeClr val="tx1"/>
                </a:solidFill>
                <a:effectLst/>
                <a:latin typeface="+mn-lt"/>
                <a:ea typeface="+mn-ea"/>
                <a:cs typeface="+mn-cs"/>
              </a:rPr>
              <a:t>Social isolation of otherwise healthy, well-functioning individuals eventually results in psychological and physical disintegration, and even death. </a:t>
            </a:r>
            <a:endParaRPr lang="en-US" sz="1200" i="0" kern="1200" dirty="0">
              <a:solidFill>
                <a:schemeClr val="tx1"/>
              </a:solidFill>
              <a:effectLst/>
              <a:latin typeface="+mn-lt"/>
              <a:ea typeface="+mn-ea"/>
              <a:cs typeface="+mn-cs"/>
            </a:endParaRPr>
          </a:p>
          <a:p>
            <a:pPr marL="171450" indent="-171450">
              <a:buFontTx/>
              <a:buChar char="-"/>
            </a:pPr>
            <a:r>
              <a:rPr lang="en-US" sz="1200" i="1" kern="1200" dirty="0">
                <a:solidFill>
                  <a:schemeClr val="tx1"/>
                </a:solidFill>
                <a:effectLst/>
                <a:latin typeface="+mn-lt"/>
                <a:ea typeface="+mn-ea"/>
                <a:cs typeface="+mn-cs"/>
              </a:rPr>
              <a:t>Over the past few decades, social scientists have gone beyond evidence of extreme social deprivation to demonstrate a clear link between social relationships and health in the general population. </a:t>
            </a:r>
            <a:endParaRPr lang="en-US" sz="1200" i="0" kern="1200" dirty="0">
              <a:solidFill>
                <a:schemeClr val="tx1"/>
              </a:solidFill>
              <a:effectLst/>
              <a:latin typeface="+mn-lt"/>
              <a:ea typeface="+mn-ea"/>
              <a:cs typeface="+mn-cs"/>
            </a:endParaRPr>
          </a:p>
          <a:p>
            <a:pPr marL="171450" indent="-171450">
              <a:buFontTx/>
              <a:buChar char="-"/>
            </a:pPr>
            <a:r>
              <a:rPr lang="en-US" sz="1200" i="1" kern="1200" dirty="0">
                <a:solidFill>
                  <a:schemeClr val="tx1"/>
                </a:solidFill>
                <a:effectLst/>
                <a:latin typeface="+mn-lt"/>
                <a:ea typeface="+mn-ea"/>
                <a:cs typeface="+mn-cs"/>
              </a:rPr>
              <a:t>Adults who are more socially connected are healthier and live longer than their more isolated peers. This article describes major findings in the study of social relationships and health, and how that knowledge might be translated into policy that promotes population health. </a:t>
            </a:r>
          </a:p>
          <a:p>
            <a:pPr marL="171450" indent="-171450">
              <a:buFontTx/>
              <a:buChar cha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Key research findings include: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 social relationships have significant effects on health;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(2) social relationships affect health through behavioral, psychosocial, and physiological pathways;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(3) relationships have costs and benefits for health;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(4) relationships shape health outcomes throughout the life course and have a cumulative impact on health over time; and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(5) the costs and benefits of social relationships are not distributed equally in the population.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11</a:t>
            </a:fld>
            <a:endParaRPr lang="en-US"/>
          </a:p>
        </p:txBody>
      </p:sp>
    </p:spTree>
    <p:extLst>
      <p:ext uri="{BB962C8B-B14F-4D97-AF65-F5344CB8AC3E}">
        <p14:creationId xmlns:p14="http://schemas.microsoft.com/office/powerpoint/2010/main" val="217022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relationships</a:t>
            </a:r>
            <a:r>
              <a:rPr lang="en-US" baseline="0" dirty="0"/>
              <a:t> are important and it is important for us to be our true self, take off the masks of who we think we need to be and be who we really are.  </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12</a:t>
            </a:fld>
            <a:endParaRPr lang="en-US"/>
          </a:p>
        </p:txBody>
      </p:sp>
    </p:spTree>
    <p:extLst>
      <p:ext uri="{BB962C8B-B14F-4D97-AF65-F5344CB8AC3E}">
        <p14:creationId xmlns:p14="http://schemas.microsoft.com/office/powerpoint/2010/main" val="355958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of the big things</a:t>
            </a:r>
            <a:r>
              <a:rPr lang="en-US" baseline="0" dirty="0"/>
              <a:t> BB is doing in our community.  We have been working with </a:t>
            </a:r>
            <a:r>
              <a:rPr lang="en-US" baseline="0" dirty="0" err="1"/>
              <a:t>Brene</a:t>
            </a:r>
            <a:r>
              <a:rPr lang="en-US" baseline="0" dirty="0"/>
              <a:t> Brown over the past couple years to help build the foundation to do relationship work in our community.  She is the author of 4 NYT best sellers and is an expert on relationships, courage, connection and compassion. Bounce Back has been working in collaboration with her in our High School and Alternative High School where we have changed the way that people support and interact with each other to be their true selves and be true friends to each other.  We are now rolling this work out to the entire community.  </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13</a:t>
            </a:fld>
            <a:endParaRPr lang="en-US"/>
          </a:p>
        </p:txBody>
      </p:sp>
    </p:spTree>
    <p:extLst>
      <p:ext uri="{BB962C8B-B14F-4D97-AF65-F5344CB8AC3E}">
        <p14:creationId xmlns:p14="http://schemas.microsoft.com/office/powerpoint/2010/main" val="175575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16</a:t>
            </a:fld>
            <a:endParaRPr lang="en-US"/>
          </a:p>
        </p:txBody>
      </p:sp>
    </p:spTree>
    <p:extLst>
      <p:ext uri="{BB962C8B-B14F-4D97-AF65-F5344CB8AC3E}">
        <p14:creationId xmlns:p14="http://schemas.microsoft.com/office/powerpoint/2010/main" val="178052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6A1ACAC2-397A-4226-8BD8-A94627A7AD62}" type="slidenum">
              <a:rPr lang="en-US" smtClean="0"/>
              <a:t>2</a:t>
            </a:fld>
            <a:endParaRPr lang="en-US"/>
          </a:p>
        </p:txBody>
      </p:sp>
    </p:spTree>
    <p:extLst>
      <p:ext uri="{BB962C8B-B14F-4D97-AF65-F5344CB8AC3E}">
        <p14:creationId xmlns:p14="http://schemas.microsoft.com/office/powerpoint/2010/main" val="327256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6A1ACAC2-397A-4226-8BD8-A94627A7AD62}" type="slidenum">
              <a:rPr lang="en-US" smtClean="0"/>
              <a:t>3</a:t>
            </a:fld>
            <a:endParaRPr lang="en-US"/>
          </a:p>
        </p:txBody>
      </p:sp>
    </p:spTree>
    <p:extLst>
      <p:ext uri="{BB962C8B-B14F-4D97-AF65-F5344CB8AC3E}">
        <p14:creationId xmlns:p14="http://schemas.microsoft.com/office/powerpoint/2010/main" val="47724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be digging in a little deeper to the relationship pillar of resilience and find out why social connections are so important for our overall well-being.</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414823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ask anyone what they want more than anything for themselves or for their kids, they will likely say happiness.  This cartoon is indicative of what our society thinks of happiness.  The more things we have the happier we are.  We always want more.  Happiness is correlated with money up to a point of 75K dollars a year.  This buys us a roof over our head, food in our belly, a car that doesn’t break down.  Anything more than 75K is not correlated with happiness.  Another study has shown that happiness is correlated with money but if it is to purchase experiences not things.  And specifically if the experiences are with other people you have relationships with.  </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5</a:t>
            </a:fld>
            <a:endParaRPr lang="en-US"/>
          </a:p>
        </p:txBody>
      </p:sp>
    </p:spTree>
    <p:extLst>
      <p:ext uri="{BB962C8B-B14F-4D97-AF65-F5344CB8AC3E}">
        <p14:creationId xmlns:p14="http://schemas.microsoft.com/office/powerpoint/2010/main" val="298670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seem to chase happiness throughout our lives.  But did you know that the keys to long lasting happiness, health and longevity come from these 3 components?  And none of them cost a thing!  Start living in the present instead of chasing the “happiness hurdle” through life!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Stop Chasing Happiness, Look for Meaning Instead | Psychology Today</a:t>
            </a:r>
            <a:endParaRPr lang="en-US" dirty="0"/>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6</a:t>
            </a:fld>
            <a:endParaRPr lang="en-US"/>
          </a:p>
        </p:txBody>
      </p:sp>
    </p:spTree>
    <p:extLst>
      <p:ext uri="{BB962C8B-B14F-4D97-AF65-F5344CB8AC3E}">
        <p14:creationId xmlns:p14="http://schemas.microsoft.com/office/powerpoint/2010/main" val="296685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of these things, Bounce Back Project has started to promote the power of social connections.  In the next video you will see Robert Waldinger, the head of a 75-year long study from Harvard talking about the importance of relationships in our life.  </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7</a:t>
            </a:fld>
            <a:endParaRPr lang="en-US"/>
          </a:p>
        </p:txBody>
      </p:sp>
    </p:spTree>
    <p:extLst>
      <p:ext uri="{BB962C8B-B14F-4D97-AF65-F5344CB8AC3E}">
        <p14:creationId xmlns:p14="http://schemas.microsoft.com/office/powerpoint/2010/main" val="40354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linkClick r:id="rId3"/>
              </a:rPr>
              <a:t>Good Relationship (short version)</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latin typeface="Calibri" panose="020F0502020204030204" pitchFamily="34" charset="0"/>
                <a:ea typeface="Calibri" panose="020F0502020204030204" pitchFamily="34" charset="0"/>
                <a:hlinkClick r:id="rId4"/>
              </a:rPr>
              <a:t>https://www.ted.com/talks/robert_waldinger_what_makes_a_good_life_lessons_from_the_longest_study_on_happiness?utm_source=tedcomshare&amp;utm_medium=email&amp;utm_campaign=tedspread</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best predictor of your overall health, happiness and longevity is how</a:t>
            </a:r>
            <a:r>
              <a:rPr lang="en-US" sz="1200" b="1" baseline="0" dirty="0"/>
              <a:t> good your relationships are.</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Harvard Study of Adult Development may be the longest study of adult life that's ever been done. For 75 years, we've tracked the lives of 724 men, year after year, asking about their work, their home lives, their health, and of course asking all along the way without knowing how their life stories were going to turn out. The clearest message that we get from this 75-year study is this: Good relationships keep us happier and healthier.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A7208E4C-F8C6-43F3-B4C2-0BDD97B93B3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654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http://mnmentalhealth.org/files/3815/5836/8706/4MIND4BODY_-_SOCIAL_CONNECTIONS_AND_RECREATION_0.pdf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isolation and its effect on physical health - </a:t>
            </a:r>
            <a:r>
              <a:rPr lang="en-US" sz="1200" u="sng" kern="1200" dirty="0">
                <a:solidFill>
                  <a:schemeClr val="tx1"/>
                </a:solidFill>
                <a:effectLst/>
                <a:latin typeface="+mn-lt"/>
                <a:ea typeface="+mn-ea"/>
                <a:cs typeface="+mn-cs"/>
                <a:hlinkClick r:id="rId3"/>
              </a:rPr>
              <a:t>https://www.hcinnovationgroup.com/policy-value-based-care/public-health/article/21085786/at-the-ahip-2019-conference-former-surgeon-general-murthy-speaks-of-social-isolation-and-its-impact</a:t>
            </a:r>
            <a:endParaRPr lang="en-US" sz="1200" kern="1200" dirty="0">
              <a:solidFill>
                <a:schemeClr val="tx1"/>
              </a:solidFill>
              <a:effectLst/>
              <a:latin typeface="+mn-lt"/>
              <a:ea typeface="+mn-ea"/>
              <a:cs typeface="+mn-cs"/>
            </a:endParaRPr>
          </a:p>
          <a:p>
            <a:endParaRPr lang="en-US" dirty="0"/>
          </a:p>
          <a:p>
            <a:endParaRPr lang="en-US" dirty="0"/>
          </a:p>
          <a:p>
            <a:r>
              <a:rPr lang="en-US" sz="1200" b="1" kern="1200" dirty="0">
                <a:solidFill>
                  <a:schemeClr val="tx1"/>
                </a:solidFill>
                <a:effectLst/>
                <a:latin typeface="+mn-lt"/>
                <a:ea typeface="+mn-ea"/>
                <a:cs typeface="+mn-cs"/>
              </a:rPr>
              <a:t>SOURCES</a:t>
            </a:r>
          </a:p>
          <a:p>
            <a:r>
              <a:rPr lang="en-US" sz="1200" kern="1200" dirty="0">
                <a:solidFill>
                  <a:schemeClr val="tx1"/>
                </a:solidFill>
                <a:effectLst/>
                <a:latin typeface="+mn-lt"/>
                <a:ea typeface="+mn-ea"/>
                <a:cs typeface="+mn-cs"/>
              </a:rPr>
              <a:t>1 2018 Cigna U.S. Loneliness Index. Retrieved from </a:t>
            </a:r>
            <a:r>
              <a:rPr lang="en-US" sz="1200" u="none" strike="noStrike" kern="1200" dirty="0">
                <a:solidFill>
                  <a:schemeClr val="tx1"/>
                </a:solidFill>
                <a:effectLst/>
                <a:latin typeface="+mn-lt"/>
                <a:ea typeface="+mn-ea"/>
                <a:cs typeface="+mn-cs"/>
                <a:hlinkClick r:id="rId4"/>
              </a:rPr>
              <a:t>https://www.cigna.com/assets/docs/newsroom/loneliness-survey-2018-full-report.pdf</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Hawkley</a:t>
            </a:r>
            <a:r>
              <a:rPr lang="en-US" sz="1200" kern="1200" dirty="0">
                <a:solidFill>
                  <a:schemeClr val="tx1"/>
                </a:solidFill>
                <a:effectLst/>
                <a:latin typeface="+mn-lt"/>
                <a:ea typeface="+mn-ea"/>
                <a:cs typeface="+mn-cs"/>
              </a:rPr>
              <a:t> LC, </a:t>
            </a:r>
            <a:r>
              <a:rPr lang="en-US" sz="1200" kern="1200" dirty="0" err="1">
                <a:solidFill>
                  <a:schemeClr val="tx1"/>
                </a:solidFill>
                <a:effectLst/>
                <a:latin typeface="+mn-lt"/>
                <a:ea typeface="+mn-ea"/>
                <a:cs typeface="+mn-cs"/>
              </a:rPr>
              <a:t>Thisted</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Masi</a:t>
            </a:r>
            <a:r>
              <a:rPr lang="en-US" sz="1200" kern="1200" dirty="0">
                <a:solidFill>
                  <a:schemeClr val="tx1"/>
                </a:solidFill>
                <a:effectLst/>
                <a:latin typeface="+mn-lt"/>
                <a:ea typeface="+mn-ea"/>
                <a:cs typeface="+mn-cs"/>
              </a:rPr>
              <a:t> CM &amp; </a:t>
            </a:r>
            <a:r>
              <a:rPr lang="en-US" sz="1200" kern="1200" dirty="0" err="1">
                <a:solidFill>
                  <a:schemeClr val="tx1"/>
                </a:solidFill>
                <a:effectLst/>
                <a:latin typeface="+mn-lt"/>
                <a:ea typeface="+mn-ea"/>
                <a:cs typeface="+mn-cs"/>
              </a:rPr>
              <a:t>Cacioppo</a:t>
            </a:r>
            <a:r>
              <a:rPr lang="en-US" sz="1200" kern="1200" dirty="0">
                <a:solidFill>
                  <a:schemeClr val="tx1"/>
                </a:solidFill>
                <a:effectLst/>
                <a:latin typeface="+mn-lt"/>
                <a:ea typeface="+mn-ea"/>
                <a:cs typeface="+mn-cs"/>
              </a:rPr>
              <a:t> JT. (2010). Loneliness predicts increased blood pressure: 5-year cross-lagged analyses in middle-aged and older adults. Psychology and Aging. 25(1):132-141.</a:t>
            </a: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Ozbay</a:t>
            </a:r>
            <a:r>
              <a:rPr lang="en-US" sz="1200" kern="1200" dirty="0">
                <a:solidFill>
                  <a:schemeClr val="tx1"/>
                </a:solidFill>
                <a:effectLst/>
                <a:latin typeface="+mn-lt"/>
                <a:ea typeface="+mn-ea"/>
                <a:cs typeface="+mn-cs"/>
              </a:rPr>
              <a:t>, F., Johnson, D. C., </a:t>
            </a:r>
            <a:r>
              <a:rPr lang="en-US" sz="1200" kern="1200" dirty="0" err="1">
                <a:solidFill>
                  <a:schemeClr val="tx1"/>
                </a:solidFill>
                <a:effectLst/>
                <a:latin typeface="+mn-lt"/>
                <a:ea typeface="+mn-ea"/>
                <a:cs typeface="+mn-cs"/>
              </a:rPr>
              <a:t>Dimoulas</a:t>
            </a:r>
            <a:r>
              <a:rPr lang="en-US" sz="1200" kern="1200" dirty="0">
                <a:solidFill>
                  <a:schemeClr val="tx1"/>
                </a:solidFill>
                <a:effectLst/>
                <a:latin typeface="+mn-lt"/>
                <a:ea typeface="+mn-ea"/>
                <a:cs typeface="+mn-cs"/>
              </a:rPr>
              <a:t>, E., Morgan III, C. A., </a:t>
            </a:r>
            <a:r>
              <a:rPr lang="en-US" sz="1200" kern="1200" dirty="0" err="1">
                <a:solidFill>
                  <a:schemeClr val="tx1"/>
                </a:solidFill>
                <a:effectLst/>
                <a:latin typeface="+mn-lt"/>
                <a:ea typeface="+mn-ea"/>
                <a:cs typeface="+mn-cs"/>
              </a:rPr>
              <a:t>Charney</a:t>
            </a:r>
            <a:r>
              <a:rPr lang="en-US" sz="1200" kern="1200" dirty="0">
                <a:solidFill>
                  <a:schemeClr val="tx1"/>
                </a:solidFill>
                <a:effectLst/>
                <a:latin typeface="+mn-lt"/>
                <a:ea typeface="+mn-ea"/>
                <a:cs typeface="+mn-cs"/>
              </a:rPr>
              <a:t>, D., &amp; Southwick, S. (2007). Social support and resilience to stress: from neurobiology to clinical practice. Psychiatry (</a:t>
            </a:r>
            <a:r>
              <a:rPr lang="en-US" sz="1200" kern="1200" dirty="0" err="1">
                <a:solidFill>
                  <a:schemeClr val="tx1"/>
                </a:solidFill>
                <a:effectLst/>
                <a:latin typeface="+mn-lt"/>
                <a:ea typeface="+mn-ea"/>
                <a:cs typeface="+mn-cs"/>
              </a:rPr>
              <a:t>Edgmont</a:t>
            </a:r>
            <a:r>
              <a:rPr lang="en-US" sz="1200" kern="1200" dirty="0">
                <a:solidFill>
                  <a:schemeClr val="tx1"/>
                </a:solidFill>
                <a:effectLst/>
                <a:latin typeface="+mn-lt"/>
                <a:ea typeface="+mn-ea"/>
                <a:cs typeface="+mn-cs"/>
              </a:rPr>
              <a:t>). 4(5):35.</a:t>
            </a:r>
          </a:p>
          <a:p>
            <a:r>
              <a:rPr lang="en-US" sz="1200" kern="1200" dirty="0">
                <a:solidFill>
                  <a:schemeClr val="tx1"/>
                </a:solidFill>
                <a:effectLst/>
                <a:latin typeface="+mn-lt"/>
                <a:ea typeface="+mn-ea"/>
                <a:cs typeface="+mn-cs"/>
              </a:rPr>
              <a:t>4 Hughes, Spencer, et al. (2014). Social support predicts inflammation, pain, and depressive symptoms: longitudinal relationships among breast cancer survivors. </a:t>
            </a:r>
            <a:r>
              <a:rPr lang="en-US" sz="1200" kern="1200" dirty="0" err="1">
                <a:solidFill>
                  <a:schemeClr val="tx1"/>
                </a:solidFill>
                <a:effectLst/>
                <a:latin typeface="+mn-lt"/>
                <a:ea typeface="+mn-ea"/>
                <a:cs typeface="+mn-cs"/>
              </a:rPr>
              <a:t>Psychoneuroendocrinology</a:t>
            </a:r>
            <a:r>
              <a:rPr lang="en-US" sz="1200" kern="1200" dirty="0">
                <a:solidFill>
                  <a:schemeClr val="tx1"/>
                </a:solidFill>
                <a:effectLst/>
                <a:latin typeface="+mn-lt"/>
                <a:ea typeface="+mn-ea"/>
                <a:cs typeface="+mn-cs"/>
              </a:rPr>
              <a:t>. 42:38-44. </a:t>
            </a:r>
          </a:p>
          <a:p>
            <a:r>
              <a:rPr lang="en-US" sz="1200" kern="1200" dirty="0">
                <a:solidFill>
                  <a:schemeClr val="tx1"/>
                </a:solidFill>
                <a:effectLst/>
                <a:latin typeface="+mn-lt"/>
                <a:ea typeface="+mn-ea"/>
                <a:cs typeface="+mn-cs"/>
              </a:rPr>
              <a:t>5 Holt-</a:t>
            </a:r>
            <a:r>
              <a:rPr lang="en-US" sz="1200" kern="1200" dirty="0" err="1">
                <a:solidFill>
                  <a:schemeClr val="tx1"/>
                </a:solidFill>
                <a:effectLst/>
                <a:latin typeface="+mn-lt"/>
                <a:ea typeface="+mn-ea"/>
                <a:cs typeface="+mn-cs"/>
              </a:rPr>
              <a:t>Lunstad</a:t>
            </a:r>
            <a:r>
              <a:rPr lang="en-US" sz="1200" kern="1200" dirty="0">
                <a:solidFill>
                  <a:schemeClr val="tx1"/>
                </a:solidFill>
                <a:effectLst/>
                <a:latin typeface="+mn-lt"/>
                <a:ea typeface="+mn-ea"/>
                <a:cs typeface="+mn-cs"/>
              </a:rPr>
              <a:t> J, Smith TB, Layton JB (2010) Social Relationships and Mortality Risk: A Meta-analytic Review.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Med 7(7): e1000316.</a:t>
            </a:r>
          </a:p>
          <a:p>
            <a:r>
              <a:rPr lang="en-US" sz="1200" kern="1200" dirty="0">
                <a:solidFill>
                  <a:schemeClr val="tx1"/>
                </a:solidFill>
                <a:effectLst/>
                <a:latin typeface="+mn-lt"/>
                <a:ea typeface="+mn-ea"/>
                <a:cs typeface="+mn-cs"/>
              </a:rPr>
              <a:t>6 </a:t>
            </a:r>
            <a:r>
              <a:rPr lang="en-US" sz="1200" kern="1200" dirty="0" err="1">
                <a:solidFill>
                  <a:schemeClr val="tx1"/>
                </a:solidFill>
                <a:effectLst/>
                <a:latin typeface="+mn-lt"/>
                <a:ea typeface="+mn-ea"/>
                <a:cs typeface="+mn-cs"/>
              </a:rPr>
              <a:t>Korpela</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Tyrväinen</a:t>
            </a:r>
            <a:r>
              <a:rPr lang="en-US" sz="1200" kern="1200" dirty="0">
                <a:solidFill>
                  <a:schemeClr val="tx1"/>
                </a:solidFill>
                <a:effectLst/>
                <a:latin typeface="+mn-lt"/>
                <a:ea typeface="+mn-ea"/>
                <a:cs typeface="+mn-cs"/>
              </a:rPr>
              <a:t> L. (2014). Analyzing the mediators between nature-based outdoor recreation and emotional well-being. Journal of Environmental Psychology. 37: 1-7.</a:t>
            </a:r>
          </a:p>
          <a:p>
            <a:r>
              <a:rPr lang="en-US" sz="1200" kern="1200" dirty="0">
                <a:solidFill>
                  <a:schemeClr val="tx1"/>
                </a:solidFill>
                <a:effectLst/>
                <a:latin typeface="+mn-lt"/>
                <a:ea typeface="+mn-ea"/>
                <a:cs typeface="+mn-cs"/>
              </a:rPr>
              <a:t>7 Chen, C.-C., &amp; </a:t>
            </a:r>
            <a:r>
              <a:rPr lang="en-US" sz="1200" kern="1200" dirty="0" err="1">
                <a:solidFill>
                  <a:schemeClr val="tx1"/>
                </a:solidFill>
                <a:effectLst/>
                <a:latin typeface="+mn-lt"/>
                <a:ea typeface="+mn-ea"/>
                <a:cs typeface="+mn-cs"/>
              </a:rPr>
              <a:t>Petrick</a:t>
            </a:r>
            <a:r>
              <a:rPr lang="en-US" sz="1200" kern="1200" dirty="0">
                <a:solidFill>
                  <a:schemeClr val="tx1"/>
                </a:solidFill>
                <a:effectLst/>
                <a:latin typeface="+mn-lt"/>
                <a:ea typeface="+mn-ea"/>
                <a:cs typeface="+mn-cs"/>
              </a:rPr>
              <a:t>, J. F. (2013). Health and Wellness Benefits of Travel Experiences: A Literature Review. Journal of Travel Research.</a:t>
            </a:r>
          </a:p>
          <a:p>
            <a:r>
              <a:rPr lang="en-US" sz="1200" kern="1200" dirty="0">
                <a:solidFill>
                  <a:schemeClr val="tx1"/>
                </a:solidFill>
                <a:effectLst/>
                <a:latin typeface="+mn-lt"/>
                <a:ea typeface="+mn-ea"/>
                <a:cs typeface="+mn-cs"/>
              </a:rPr>
              <a:t>52(6):709–719. </a:t>
            </a:r>
          </a:p>
          <a:p>
            <a:r>
              <a:rPr lang="en-US" sz="1200" kern="1200" dirty="0">
                <a:solidFill>
                  <a:schemeClr val="tx1"/>
                </a:solidFill>
                <a:effectLst/>
                <a:latin typeface="+mn-lt"/>
                <a:ea typeface="+mn-ea"/>
                <a:cs typeface="+mn-cs"/>
              </a:rPr>
              <a:t>8 </a:t>
            </a:r>
            <a:r>
              <a:rPr lang="en-US" sz="1200" kern="1200" dirty="0" err="1">
                <a:solidFill>
                  <a:schemeClr val="tx1"/>
                </a:solidFill>
                <a:effectLst/>
                <a:latin typeface="+mn-lt"/>
                <a:ea typeface="+mn-ea"/>
                <a:cs typeface="+mn-cs"/>
              </a:rPr>
              <a:t>Babiss</a:t>
            </a:r>
            <a:r>
              <a:rPr lang="en-US" sz="1200" kern="1200" dirty="0">
                <a:solidFill>
                  <a:schemeClr val="tx1"/>
                </a:solidFill>
                <a:effectLst/>
                <a:latin typeface="+mn-lt"/>
                <a:ea typeface="+mn-ea"/>
                <a:cs typeface="+mn-cs"/>
              </a:rPr>
              <a:t>, LA &amp; </a:t>
            </a:r>
            <a:r>
              <a:rPr lang="en-US" sz="1200" kern="1200" dirty="0" err="1">
                <a:solidFill>
                  <a:schemeClr val="tx1"/>
                </a:solidFill>
                <a:effectLst/>
                <a:latin typeface="+mn-lt"/>
                <a:ea typeface="+mn-ea"/>
                <a:cs typeface="+mn-cs"/>
              </a:rPr>
              <a:t>Gangwisch</a:t>
            </a:r>
            <a:r>
              <a:rPr lang="en-US" sz="1200" kern="1200" dirty="0">
                <a:solidFill>
                  <a:schemeClr val="tx1"/>
                </a:solidFill>
                <a:effectLst/>
                <a:latin typeface="+mn-lt"/>
                <a:ea typeface="+mn-ea"/>
                <a:cs typeface="+mn-cs"/>
              </a:rPr>
              <a:t> JE. (2009). Sports Participation as a Protective Factor Against Depression and Suicidal Ideation in Adolescents as Mediated by Self-Esteem and Social Support. Journal of Developmental &amp; Behavioral Pediatrics. 30(5):376-384.</a:t>
            </a:r>
          </a:p>
          <a:p>
            <a:r>
              <a:rPr lang="en-US" sz="1200" kern="1200" dirty="0">
                <a:solidFill>
                  <a:schemeClr val="tx1"/>
                </a:solidFill>
                <a:effectLst/>
                <a:latin typeface="+mn-lt"/>
                <a:ea typeface="+mn-ea"/>
                <a:cs typeface="+mn-cs"/>
              </a:rPr>
              <a:t>9 </a:t>
            </a:r>
            <a:r>
              <a:rPr lang="en-US" sz="1200" kern="1200" dirty="0" err="1">
                <a:solidFill>
                  <a:schemeClr val="tx1"/>
                </a:solidFill>
                <a:effectLst/>
                <a:latin typeface="+mn-lt"/>
                <a:ea typeface="+mn-ea"/>
                <a:cs typeface="+mn-cs"/>
              </a:rPr>
              <a:t>Verghese</a:t>
            </a:r>
            <a:r>
              <a:rPr lang="en-US" sz="1200" kern="1200" dirty="0">
                <a:solidFill>
                  <a:schemeClr val="tx1"/>
                </a:solidFill>
                <a:effectLst/>
                <a:latin typeface="+mn-lt"/>
                <a:ea typeface="+mn-ea"/>
                <a:cs typeface="+mn-cs"/>
              </a:rPr>
              <a:t> J, Lipton RB, et al. (2003). Leisure Activities and the Risk of Dementia in the Elderly. The New England Journal of Medicine.</a:t>
            </a:r>
          </a:p>
          <a:p>
            <a:r>
              <a:rPr lang="en-US" sz="1200" kern="1200" dirty="0">
                <a:solidFill>
                  <a:schemeClr val="tx1"/>
                </a:solidFill>
                <a:effectLst/>
                <a:latin typeface="+mn-lt"/>
                <a:ea typeface="+mn-ea"/>
                <a:cs typeface="+mn-cs"/>
              </a:rPr>
              <a:t>348:2508-2516.</a:t>
            </a:r>
          </a:p>
          <a:p>
            <a:r>
              <a:rPr lang="en-US" sz="1200" kern="1200" dirty="0">
                <a:solidFill>
                  <a:schemeClr val="tx1"/>
                </a:solidFill>
                <a:effectLst/>
                <a:latin typeface="+mn-lt"/>
                <a:ea typeface="+mn-ea"/>
                <a:cs typeface="+mn-cs"/>
              </a:rPr>
              <a:t>10 Wilson JF &amp; Christensen KM. (2012). The Relationship Between Outdoor Recreation and Depression Among Individuals With Disabilities. Journal of Leisure Research. 44(4):486-506.</a:t>
            </a:r>
          </a:p>
          <a:p>
            <a:r>
              <a:rPr lang="en-US" sz="1200" kern="1200" dirty="0">
                <a:solidFill>
                  <a:schemeClr val="tx1"/>
                </a:solidFill>
                <a:effectLst/>
                <a:latin typeface="+mn-lt"/>
                <a:ea typeface="+mn-ea"/>
                <a:cs typeface="+mn-cs"/>
              </a:rPr>
              <a:t>11 </a:t>
            </a:r>
            <a:r>
              <a:rPr lang="en-US" sz="1200" kern="1200" dirty="0" err="1">
                <a:solidFill>
                  <a:schemeClr val="tx1"/>
                </a:solidFill>
                <a:effectLst/>
                <a:latin typeface="+mn-lt"/>
                <a:ea typeface="+mn-ea"/>
                <a:cs typeface="+mn-cs"/>
              </a:rPr>
              <a:t>Soylu</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Ozaslan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Karaca</a:t>
            </a:r>
            <a:r>
              <a:rPr lang="en-US" sz="1200" kern="1200" dirty="0">
                <a:solidFill>
                  <a:schemeClr val="tx1"/>
                </a:solidFill>
                <a:effectLst/>
                <a:latin typeface="+mn-lt"/>
                <a:ea typeface="+mn-ea"/>
                <a:cs typeface="+mn-cs"/>
              </a:rPr>
              <a:t>, H., &amp; </a:t>
            </a:r>
            <a:r>
              <a:rPr lang="en-US" sz="1200" kern="1200" dirty="0" err="1">
                <a:solidFill>
                  <a:schemeClr val="tx1"/>
                </a:solidFill>
                <a:effectLst/>
                <a:latin typeface="+mn-lt"/>
                <a:ea typeface="+mn-ea"/>
                <a:cs typeface="+mn-cs"/>
              </a:rPr>
              <a:t>Ozkan</a:t>
            </a:r>
            <a:r>
              <a:rPr lang="en-US" sz="1200" kern="1200" dirty="0">
                <a:solidFill>
                  <a:schemeClr val="tx1"/>
                </a:solidFill>
                <a:effectLst/>
                <a:latin typeface="+mn-lt"/>
                <a:ea typeface="+mn-ea"/>
                <a:cs typeface="+mn-cs"/>
              </a:rPr>
              <a:t>, M. (2016). Psychological distress and loneliness in caregiver of advanced oncological inpatients. Journal of Health Psychology. 21(9):1896–1906. </a:t>
            </a:r>
          </a:p>
          <a:p>
            <a:r>
              <a:rPr lang="en-US" sz="1200" kern="1200" dirty="0">
                <a:solidFill>
                  <a:schemeClr val="tx1"/>
                </a:solidFill>
                <a:effectLst/>
                <a:latin typeface="+mn-lt"/>
                <a:ea typeface="+mn-ea"/>
                <a:cs typeface="+mn-cs"/>
              </a:rPr>
              <a:t>12 Kosloski, K., &amp; V., R. J. (1993). The Effects of Respite on Caregivers of Alzheimer’s Patients: One-Year Evaluation of the Michigan Model </a:t>
            </a:r>
            <a:r>
              <a:rPr lang="en-US" sz="1200" kern="1200" dirty="0" err="1">
                <a:solidFill>
                  <a:schemeClr val="tx1"/>
                </a:solidFill>
                <a:effectLst/>
                <a:latin typeface="+mn-lt"/>
                <a:ea typeface="+mn-ea"/>
                <a:cs typeface="+mn-cs"/>
              </a:rPr>
              <a:t>Respit</a:t>
            </a:r>
            <a:r>
              <a:rPr lang="en-US" sz="1200" kern="1200" dirty="0">
                <a:solidFill>
                  <a:schemeClr val="tx1"/>
                </a:solidFill>
                <a:effectLst/>
                <a:latin typeface="+mn-lt"/>
                <a:ea typeface="+mn-ea"/>
                <a:cs typeface="+mn-cs"/>
              </a:rPr>
              <a:t> Programs. Journal of Applied Gerontology. 12(1)4-17.</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307694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45952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8317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a:xfrm>
            <a:off x="640080" y="6227064"/>
            <a:ext cx="7854696" cy="320040"/>
          </a:xfrm>
        </p:spPr>
        <p:txBody>
          <a:body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715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037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112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640080" y="6227064"/>
            <a:ext cx="7854696" cy="320040"/>
          </a:xfrm>
        </p:spPr>
        <p:txBody>
          <a:bodyPr/>
          <a:lstStyle/>
          <a:p>
            <a:endParaRPr lang="en-US" dirty="0"/>
          </a:p>
        </p:txBody>
      </p:sp>
      <p:sp>
        <p:nvSpPr>
          <p:cNvPr id="7" name="Slide Number Placeholder 6"/>
          <p:cNvSpPr>
            <a:spLocks noGrp="1"/>
          </p:cNvSpPr>
          <p:nvPr>
            <p:ph type="sldNum" sz="quarter" idx="12"/>
          </p:nvPr>
        </p:nvSpPr>
        <p:spPr>
          <a:xfrm>
            <a:off x="7808976" y="320040"/>
            <a:ext cx="6858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811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48A87A34-81AB-432B-8DAE-1953F412C126}" type="datetimeFigureOut">
              <a:rPr lang="en-US" smtClean="0"/>
              <a:pPr/>
              <a:t>8/3/2021</a:t>
            </a:fld>
            <a:endParaRPr lang="en-US" dirty="0"/>
          </a:p>
        </p:txBody>
      </p:sp>
      <p:sp>
        <p:nvSpPr>
          <p:cNvPr id="8" name="Footer Placeholder 7"/>
          <p:cNvSpPr>
            <a:spLocks noGrp="1"/>
          </p:cNvSpPr>
          <p:nvPr>
            <p:ph type="ftr" sz="quarter" idx="11"/>
          </p:nvPr>
        </p:nvSpPr>
        <p:spPr>
          <a:xfrm>
            <a:off x="640080" y="6227064"/>
            <a:ext cx="7854696" cy="320040"/>
          </a:xfrm>
        </p:spPr>
        <p:txBody>
          <a:bodyPr/>
          <a:lstStyle/>
          <a:p>
            <a:endParaRPr lang="en-US" dirty="0"/>
          </a:p>
        </p:txBody>
      </p:sp>
      <p:sp>
        <p:nvSpPr>
          <p:cNvPr id="9" name="Slide Number Placeholder 8"/>
          <p:cNvSpPr>
            <a:spLocks noGrp="1"/>
          </p:cNvSpPr>
          <p:nvPr>
            <p:ph type="sldNum" sz="quarter" idx="12"/>
          </p:nvPr>
        </p:nvSpPr>
        <p:spPr>
          <a:xfrm>
            <a:off x="7808976" y="320040"/>
            <a:ext cx="6858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758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4" name="Footer Placeholder 3"/>
          <p:cNvSpPr>
            <a:spLocks noGrp="1"/>
          </p:cNvSpPr>
          <p:nvPr>
            <p:ph type="ftr" sz="quarter" idx="11"/>
          </p:nvPr>
        </p:nvSpPr>
        <p:spPr>
          <a:xfrm>
            <a:off x="640080" y="6227064"/>
            <a:ext cx="7854696" cy="320040"/>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28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48A87A34-81AB-432B-8DAE-1953F412C126}" type="datetimeFigureOut">
              <a:rPr lang="en-US" smtClean="0"/>
              <a:t>8/3/2021</a:t>
            </a:fld>
            <a:endParaRPr lang="en-US" dirty="0"/>
          </a:p>
        </p:txBody>
      </p:sp>
      <p:sp>
        <p:nvSpPr>
          <p:cNvPr id="3" name="Footer Placeholder 2"/>
          <p:cNvSpPr>
            <a:spLocks noGrp="1"/>
          </p:cNvSpPr>
          <p:nvPr>
            <p:ph type="ftr" sz="quarter" idx="11"/>
          </p:nvPr>
        </p:nvSpPr>
        <p:spPr>
          <a:xfrm>
            <a:off x="640080" y="6227064"/>
            <a:ext cx="7854696" cy="320040"/>
          </a:xfrm>
        </p:spPr>
        <p:txBody>
          <a:bodyPr/>
          <a:lstStyle/>
          <a:p>
            <a:endParaRPr lang="en-US" dirty="0"/>
          </a:p>
        </p:txBody>
      </p:sp>
      <p:sp>
        <p:nvSpPr>
          <p:cNvPr id="4" name="Slide Number Placeholder 3"/>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36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458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a:xfrm>
            <a:off x="640080" y="6227064"/>
            <a:ext cx="4358641" cy="320040"/>
          </a:xfrm>
        </p:spPr>
        <p:txBody>
          <a:bodyPr/>
          <a:lstStyle/>
          <a:p>
            <a:endParaRPr lang="en-US" dirty="0"/>
          </a:p>
        </p:txBody>
      </p:sp>
      <p:sp>
        <p:nvSpPr>
          <p:cNvPr id="7" name="Slide Number Placeholder 6"/>
          <p:cNvSpPr>
            <a:spLocks noGrp="1"/>
          </p:cNvSpPr>
          <p:nvPr>
            <p:ph type="sldNum" sz="quarter" idx="12"/>
          </p:nvPr>
        </p:nvSpPr>
        <p:spPr>
          <a:xfrm>
            <a:off x="4315463" y="320040"/>
            <a:ext cx="6858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091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8/3/2021</a:t>
            </a:fld>
            <a:endParaRPr lang="en-US" dirty="0"/>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3050803"/>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bouncebackproject.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8KkKuTCFvzI" TargetMode="External"/><Relationship Id="rId5" Type="http://schemas.openxmlformats.org/officeDocument/2006/relationships/image" Target="../media/image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362589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69">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71">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3"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19465" y="798881"/>
            <a:ext cx="6505070" cy="1048945"/>
          </a:xfrm>
        </p:spPr>
        <p:txBody>
          <a:bodyPr>
            <a:normAutofit/>
          </a:bodyPr>
          <a:lstStyle/>
          <a:p>
            <a:r>
              <a:rPr lang="en-US" sz="2700" b="1">
                <a:solidFill>
                  <a:schemeClr val="tx1"/>
                </a:solidFill>
              </a:rPr>
              <a:t>Humans Are Wired For True Social Connection</a:t>
            </a:r>
          </a:p>
        </p:txBody>
      </p:sp>
      <p:pic>
        <p:nvPicPr>
          <p:cNvPr id="27" name="Picture 26">
            <a:extLst>
              <a:ext uri="{FF2B5EF4-FFF2-40B4-BE49-F238E27FC236}">
                <a16:creationId xmlns:a16="http://schemas.microsoft.com/office/drawing/2014/main" id="{FAA675A9-9726-0D4F-B921-FDC392F7FA7C}"/>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37" name="Content Placeholder 2">
            <a:extLst>
              <a:ext uri="{FF2B5EF4-FFF2-40B4-BE49-F238E27FC236}">
                <a16:creationId xmlns:a16="http://schemas.microsoft.com/office/drawing/2014/main" id="{7BA3FFB6-FAB6-498A-8BA2-21AA795EEAFB}"/>
              </a:ext>
            </a:extLst>
          </p:cNvPr>
          <p:cNvGraphicFramePr>
            <a:graphicFrameLocks noGrp="1"/>
          </p:cNvGraphicFramePr>
          <p:nvPr>
            <p:ph idx="1"/>
            <p:extLst>
              <p:ext uri="{D42A27DB-BD31-4B8C-83A1-F6EECF244321}">
                <p14:modId xmlns:p14="http://schemas.microsoft.com/office/powerpoint/2010/main" val="3358029539"/>
              </p:ext>
            </p:extLst>
          </p:nvPr>
        </p:nvGraphicFramePr>
        <p:xfrm>
          <a:off x="605791" y="1990976"/>
          <a:ext cx="7932419" cy="4175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136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3A443-294B-445A-8800-36348C074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8C8B465-3B66-4260-BB99-1B5436C5C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2" y="0"/>
            <a:ext cx="9438087" cy="6853238"/>
            <a:chOff x="-417513" y="0"/>
            <a:chExt cx="12584114" cy="6853238"/>
          </a:xfrm>
        </p:grpSpPr>
        <p:sp>
          <p:nvSpPr>
            <p:cNvPr id="13" name="Freeform 5">
              <a:extLst>
                <a:ext uri="{FF2B5EF4-FFF2-40B4-BE49-F238E27FC236}">
                  <a16:creationId xmlns:a16="http://schemas.microsoft.com/office/drawing/2014/main" id="{A44A7F58-688E-4FAB-8F35-E1317E0DB8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C3F725EA-A7F4-43D1-8763-CCF81730A5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37916536-9ECD-46FA-9321-9BC1FE6F71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60594951-6157-4770-B4CC-51E856E48A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61C659B4-5413-4C0E-94C0-77A62D13CD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8898917-C433-46E2-B64C-9959DCBE4E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A74EDBCC-8167-46A3-88C0-700B69737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A67E927E-7541-4F1F-A650-7EA34A9242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BDD1CA3A-F54D-4B52-B5BE-1C1A034C2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F2C1832-F5EA-4570-B140-C9865C395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070A83B1-3E47-43D5-8ECA-AF855C582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BB2BA416-762A-4171-B3AE-8D821070D5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44488F53-1FA7-42B8-BBB3-D9B7CECF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C652F543-6B84-4EB0-BA9A-FEE0FE8241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4C01ECC6-2CEF-411B-9452-1CFE016A4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E9C8CCE-FD1A-4B8A-B0DD-CCA1061627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2B88552-9617-441B-804E-7665EEDB0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FF9BF7E7-292E-4502-8707-719880804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82861330-5217-4BBD-A029-50D39E363B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6E86A53-83A6-4FC9-95CC-A82F6A53E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ED068211-CA23-4F84-8EF1-532049651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850819" y="2349925"/>
            <a:ext cx="2624234" cy="2456442"/>
          </a:xfrm>
        </p:spPr>
        <p:txBody>
          <a:bodyPr>
            <a:normAutofit/>
          </a:bodyPr>
          <a:lstStyle/>
          <a:p>
            <a:r>
              <a:rPr lang="en-US" b="1">
                <a:solidFill>
                  <a:schemeClr val="tx1"/>
                </a:solidFill>
              </a:rPr>
              <a:t>Healing Power Of Social Connections</a:t>
            </a:r>
          </a:p>
        </p:txBody>
      </p:sp>
      <p:pic>
        <p:nvPicPr>
          <p:cNvPr id="4" name="Picture 3">
            <a:extLst>
              <a:ext uri="{FF2B5EF4-FFF2-40B4-BE49-F238E27FC236}">
                <a16:creationId xmlns:a16="http://schemas.microsoft.com/office/drawing/2014/main" id="{B6B171FA-1FD7-7A45-8EBC-6D419456F3C2}"/>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8AE8164F-3F3B-4577-9FFF-88B87FCBB308}"/>
              </a:ext>
            </a:extLst>
          </p:cNvPr>
          <p:cNvGraphicFramePr>
            <a:graphicFrameLocks noGrp="1"/>
          </p:cNvGraphicFramePr>
          <p:nvPr>
            <p:ph idx="1"/>
            <p:extLst>
              <p:ext uri="{D42A27DB-BD31-4B8C-83A1-F6EECF244321}">
                <p14:modId xmlns:p14="http://schemas.microsoft.com/office/powerpoint/2010/main" val="94169761"/>
              </p:ext>
            </p:extLst>
          </p:nvPr>
        </p:nvGraphicFramePr>
        <p:xfrm>
          <a:off x="603504" y="798444"/>
          <a:ext cx="4505467" cy="5257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67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8" name="Group 151">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53"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6"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1"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2"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3"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4"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5"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6"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8"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9"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0"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1"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9" name="Group 172">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174" name="Rectangle 173">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Isosceles Triangle 174">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Rectangle 175">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00" name="Rectangle 177">
            <a:extLst>
              <a:ext uri="{FF2B5EF4-FFF2-40B4-BE49-F238E27FC236}">
                <a16:creationId xmlns:a16="http://schemas.microsoft.com/office/drawing/2014/main" id="{2366FD68-5359-45CE-931E-FA0A079C7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179">
            <a:extLst>
              <a:ext uri="{FF2B5EF4-FFF2-40B4-BE49-F238E27FC236}">
                <a16:creationId xmlns:a16="http://schemas.microsoft.com/office/drawing/2014/main" id="{550AFA91-2839-4B0B-BCC6-A76AA26348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81" name="Freeform 5">
              <a:extLst>
                <a:ext uri="{FF2B5EF4-FFF2-40B4-BE49-F238E27FC236}">
                  <a16:creationId xmlns:a16="http://schemas.microsoft.com/office/drawing/2014/main" id="{0AC702E5-7568-4549-9C64-F08F68F810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6">
              <a:extLst>
                <a:ext uri="{FF2B5EF4-FFF2-40B4-BE49-F238E27FC236}">
                  <a16:creationId xmlns:a16="http://schemas.microsoft.com/office/drawing/2014/main" id="{5AAFCEA4-2B35-4588-87F0-1F76874FD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7">
              <a:extLst>
                <a:ext uri="{FF2B5EF4-FFF2-40B4-BE49-F238E27FC236}">
                  <a16:creationId xmlns:a16="http://schemas.microsoft.com/office/drawing/2014/main" id="{EEE60A74-C2ED-4EFA-ABD2-1CAC82D86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8">
              <a:extLst>
                <a:ext uri="{FF2B5EF4-FFF2-40B4-BE49-F238E27FC236}">
                  <a16:creationId xmlns:a16="http://schemas.microsoft.com/office/drawing/2014/main" id="{3F667C92-97A5-4CD5-8CF7-03A075D0A4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9">
              <a:extLst>
                <a:ext uri="{FF2B5EF4-FFF2-40B4-BE49-F238E27FC236}">
                  <a16:creationId xmlns:a16="http://schemas.microsoft.com/office/drawing/2014/main" id="{36BC52D4-1D9B-4768-A424-93F15DB1B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10">
              <a:extLst>
                <a:ext uri="{FF2B5EF4-FFF2-40B4-BE49-F238E27FC236}">
                  <a16:creationId xmlns:a16="http://schemas.microsoft.com/office/drawing/2014/main" id="{34E905DF-7E44-47CA-AD4C-C0E82B4F9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11">
              <a:extLst>
                <a:ext uri="{FF2B5EF4-FFF2-40B4-BE49-F238E27FC236}">
                  <a16:creationId xmlns:a16="http://schemas.microsoft.com/office/drawing/2014/main" id="{C9C2F3BD-48F0-4E0A-9473-D114E79B0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2">
              <a:extLst>
                <a:ext uri="{FF2B5EF4-FFF2-40B4-BE49-F238E27FC236}">
                  <a16:creationId xmlns:a16="http://schemas.microsoft.com/office/drawing/2014/main" id="{6B467B0B-7731-44C2-8041-B2EBE1ABA8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13">
              <a:extLst>
                <a:ext uri="{FF2B5EF4-FFF2-40B4-BE49-F238E27FC236}">
                  <a16:creationId xmlns:a16="http://schemas.microsoft.com/office/drawing/2014/main" id="{A0FFFD0C-A8AB-4EEE-8837-01A8586640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14">
              <a:extLst>
                <a:ext uri="{FF2B5EF4-FFF2-40B4-BE49-F238E27FC236}">
                  <a16:creationId xmlns:a16="http://schemas.microsoft.com/office/drawing/2014/main" id="{5DE24062-146A-4147-87DA-0A685BEC6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
              <a:extLst>
                <a:ext uri="{FF2B5EF4-FFF2-40B4-BE49-F238E27FC236}">
                  <a16:creationId xmlns:a16="http://schemas.microsoft.com/office/drawing/2014/main" id="{520270CD-74E5-48D9-86B2-73FE7BDB3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16">
              <a:extLst>
                <a:ext uri="{FF2B5EF4-FFF2-40B4-BE49-F238E27FC236}">
                  <a16:creationId xmlns:a16="http://schemas.microsoft.com/office/drawing/2014/main" id="{D20BB9A1-D10A-4EC7-8029-14350A21AD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Freeform 17">
              <a:extLst>
                <a:ext uri="{FF2B5EF4-FFF2-40B4-BE49-F238E27FC236}">
                  <a16:creationId xmlns:a16="http://schemas.microsoft.com/office/drawing/2014/main" id="{2B8A8F14-D5D8-4A04-A566-9234B15998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Freeform 18">
              <a:extLst>
                <a:ext uri="{FF2B5EF4-FFF2-40B4-BE49-F238E27FC236}">
                  <a16:creationId xmlns:a16="http://schemas.microsoft.com/office/drawing/2014/main" id="{DE709C9F-02EE-4D06-8A9A-A3C77ACC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19">
              <a:extLst>
                <a:ext uri="{FF2B5EF4-FFF2-40B4-BE49-F238E27FC236}">
                  <a16:creationId xmlns:a16="http://schemas.microsoft.com/office/drawing/2014/main" id="{448ED3F9-ADA7-4854-B96A-589EDBC0C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20">
              <a:extLst>
                <a:ext uri="{FF2B5EF4-FFF2-40B4-BE49-F238E27FC236}">
                  <a16:creationId xmlns:a16="http://schemas.microsoft.com/office/drawing/2014/main" id="{0FF16156-5398-4822-8502-4C4F14680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21">
              <a:extLst>
                <a:ext uri="{FF2B5EF4-FFF2-40B4-BE49-F238E27FC236}">
                  <a16:creationId xmlns:a16="http://schemas.microsoft.com/office/drawing/2014/main" id="{8826B9E9-9AC0-4F07-AA75-39BCF88636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Freeform 22">
              <a:extLst>
                <a:ext uri="{FF2B5EF4-FFF2-40B4-BE49-F238E27FC236}">
                  <a16:creationId xmlns:a16="http://schemas.microsoft.com/office/drawing/2014/main" id="{3B7CCCA7-4534-4EF6-9B01-38ABD71BB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Freeform 23">
              <a:extLst>
                <a:ext uri="{FF2B5EF4-FFF2-40B4-BE49-F238E27FC236}">
                  <a16:creationId xmlns:a16="http://schemas.microsoft.com/office/drawing/2014/main" id="{CCD4CAB3-4B1D-45C1-B01D-76CB19ECC8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2" name="Rectangle 291">
            <a:extLst>
              <a:ext uri="{FF2B5EF4-FFF2-40B4-BE49-F238E27FC236}">
                <a16:creationId xmlns:a16="http://schemas.microsoft.com/office/drawing/2014/main" id="{42C4A0FD-76A5-4BB4-913A-C0DA06D29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0" y="-6706"/>
            <a:ext cx="5061786"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3"/>
          <a:srcRect r="4351" b="4"/>
          <a:stretch/>
        </p:blipFill>
        <p:spPr>
          <a:xfrm>
            <a:off x="163968" y="1226746"/>
            <a:ext cx="4799091" cy="4628364"/>
          </a:xfrm>
          <a:prstGeom prst="rect">
            <a:avLst/>
          </a:prstGeom>
          <a:ln w="9525">
            <a:noFill/>
          </a:ln>
        </p:spPr>
      </p:pic>
      <p:grpSp>
        <p:nvGrpSpPr>
          <p:cNvPr id="303" name="Group 293">
            <a:extLst>
              <a:ext uri="{FF2B5EF4-FFF2-40B4-BE49-F238E27FC236}">
                <a16:creationId xmlns:a16="http://schemas.microsoft.com/office/drawing/2014/main" id="{CF7BC20C-4556-4B4A-8524-47C37F95BE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71734" y="1186483"/>
            <a:ext cx="2866947" cy="4477933"/>
            <a:chOff x="807084" y="1186483"/>
            <a:chExt cx="3822597" cy="4477933"/>
          </a:xfrm>
        </p:grpSpPr>
        <p:sp>
          <p:nvSpPr>
            <p:cNvPr id="295" name="Rectangle 294">
              <a:extLst>
                <a:ext uri="{FF2B5EF4-FFF2-40B4-BE49-F238E27FC236}">
                  <a16:creationId xmlns:a16="http://schemas.microsoft.com/office/drawing/2014/main" id="{B8BAD1FE-907A-44A0-A8A5-22E5DD56E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Isosceles Triangle 39">
              <a:extLst>
                <a:ext uri="{FF2B5EF4-FFF2-40B4-BE49-F238E27FC236}">
                  <a16:creationId xmlns:a16="http://schemas.microsoft.com/office/drawing/2014/main" id="{37A8F759-998D-4FC8-9523-33AA8F189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9F2B8CA8-2E3F-43C9-8CBB-0260C7E1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737982" y="2075504"/>
            <a:ext cx="2740927" cy="2042725"/>
          </a:xfrm>
        </p:spPr>
        <p:txBody>
          <a:bodyPr vert="horz" lIns="228600" tIns="228600" rIns="228600" bIns="0" rtlCol="0" anchor="b">
            <a:normAutofit/>
          </a:bodyPr>
          <a:lstStyle/>
          <a:p>
            <a:pPr defTabSz="914400">
              <a:lnSpc>
                <a:spcPct val="80000"/>
              </a:lnSpc>
            </a:pPr>
            <a:r>
              <a:rPr lang="en-US" sz="3400" spc="-150"/>
              <a:t>Have The Courage To Show Up And Be Seen!</a:t>
            </a:r>
            <a:endParaRPr lang="en-US" sz="3400" spc="-150" dirty="0"/>
          </a:p>
        </p:txBody>
      </p:sp>
      <p:pic>
        <p:nvPicPr>
          <p:cNvPr id="57" name="Picture 56">
            <a:extLst>
              <a:ext uri="{FF2B5EF4-FFF2-40B4-BE49-F238E27FC236}">
                <a16:creationId xmlns:a16="http://schemas.microsoft.com/office/drawing/2014/main" id="{15D77132-93EB-A249-9881-C95739D18EE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93733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091" y="2055278"/>
            <a:ext cx="6428445" cy="1810636"/>
          </a:xfrm>
        </p:spPr>
        <p:txBody>
          <a:bodyPr/>
          <a:lstStyle/>
          <a:p>
            <a:endParaRPr lang="en-US"/>
          </a:p>
        </p:txBody>
      </p:sp>
      <p:sp>
        <p:nvSpPr>
          <p:cNvPr id="3" name="Subtitle 2"/>
          <p:cNvSpPr>
            <a:spLocks noGrp="1"/>
          </p:cNvSpPr>
          <p:nvPr>
            <p:ph type="subTitle" idx="1"/>
          </p:nvPr>
        </p:nvSpPr>
        <p:spPr>
          <a:xfrm>
            <a:off x="1359091" y="3941492"/>
            <a:ext cx="6428445" cy="1334120"/>
          </a:xfrm>
        </p:spPr>
        <p:txBody>
          <a:bodyPr/>
          <a:lstStyle/>
          <a:p>
            <a:endParaRPr lang="en-US"/>
          </a:p>
        </p:txBody>
      </p:sp>
      <p:pic>
        <p:nvPicPr>
          <p:cNvPr id="4" name="Picture 3"/>
          <p:cNvPicPr>
            <a:picLocks noChangeAspect="1"/>
          </p:cNvPicPr>
          <p:nvPr/>
        </p:nvPicPr>
        <p:blipFill>
          <a:blip r:embed="rId3"/>
          <a:stretch>
            <a:fillRect/>
          </a:stretch>
        </p:blipFill>
        <p:spPr>
          <a:xfrm>
            <a:off x="0" y="0"/>
            <a:ext cx="9144000" cy="5869858"/>
          </a:xfrm>
          <a:prstGeom prst="rect">
            <a:avLst/>
          </a:prstGeom>
        </p:spPr>
      </p:pic>
      <p:pic>
        <p:nvPicPr>
          <p:cNvPr id="5" name="Picture 4">
            <a:extLst>
              <a:ext uri="{FF2B5EF4-FFF2-40B4-BE49-F238E27FC236}">
                <a16:creationId xmlns:a16="http://schemas.microsoft.com/office/drawing/2014/main" id="{6410CA91-CECC-FC4D-877D-4D88C382E01E}"/>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38364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6"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19465" y="798881"/>
            <a:ext cx="6505070" cy="1048945"/>
          </a:xfrm>
        </p:spPr>
        <p:txBody>
          <a:bodyPr>
            <a:normAutofit/>
          </a:bodyPr>
          <a:lstStyle/>
          <a:p>
            <a:r>
              <a:rPr lang="en-US" b="1">
                <a:solidFill>
                  <a:schemeClr val="tx1"/>
                </a:solidFill>
              </a:rPr>
              <a:t>What Can You Do For Yourself</a:t>
            </a:r>
          </a:p>
        </p:txBody>
      </p:sp>
      <p:graphicFrame>
        <p:nvGraphicFramePr>
          <p:cNvPr id="18" name="Content Placeholder 2">
            <a:extLst>
              <a:ext uri="{FF2B5EF4-FFF2-40B4-BE49-F238E27FC236}">
                <a16:creationId xmlns:a16="http://schemas.microsoft.com/office/drawing/2014/main" id="{5B58519F-D4E6-4F42-B09A-F6B3A8D97A60}"/>
              </a:ext>
            </a:extLst>
          </p:cNvPr>
          <p:cNvGraphicFramePr>
            <a:graphicFrameLocks noGrp="1"/>
          </p:cNvGraphicFramePr>
          <p:nvPr>
            <p:ph idx="1"/>
            <p:extLst>
              <p:ext uri="{D42A27DB-BD31-4B8C-83A1-F6EECF244321}">
                <p14:modId xmlns:p14="http://schemas.microsoft.com/office/powerpoint/2010/main" val="588890452"/>
              </p:ext>
            </p:extLst>
          </p:nvPr>
        </p:nvGraphicFramePr>
        <p:xfrm>
          <a:off x="605791" y="1990976"/>
          <a:ext cx="7932419"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7" name="Picture 46">
            <a:extLst>
              <a:ext uri="{FF2B5EF4-FFF2-40B4-BE49-F238E27FC236}">
                <a16:creationId xmlns:a16="http://schemas.microsoft.com/office/drawing/2014/main" id="{E6ACC776-2216-964D-B95F-762A09A78067}"/>
              </a:ext>
            </a:extLst>
          </p:cNvPr>
          <p:cNvPicPr>
            <a:picLocks noChangeAspect="1"/>
          </p:cNvPicPr>
          <p:nvPr/>
        </p:nvPicPr>
        <p:blipFill>
          <a:blip r:embed="rId7"/>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14965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6472" y="2349925"/>
            <a:ext cx="3227101" cy="2456442"/>
          </a:xfrm>
        </p:spPr>
        <p:txBody>
          <a:bodyPr>
            <a:normAutofit/>
          </a:bodyPr>
          <a:lstStyle/>
          <a:p>
            <a:r>
              <a:rPr lang="en-US" b="1" dirty="0"/>
              <a:t>What Can You Do In Your Community?</a:t>
            </a:r>
          </a:p>
        </p:txBody>
      </p:sp>
      <p:pic>
        <p:nvPicPr>
          <p:cNvPr id="4" name="Picture 3">
            <a:extLst>
              <a:ext uri="{FF2B5EF4-FFF2-40B4-BE49-F238E27FC236}">
                <a16:creationId xmlns:a16="http://schemas.microsoft.com/office/drawing/2014/main" id="{85ED7E92-D5B0-9944-87CE-DA3962C0A3E5}"/>
              </a:ext>
            </a:extLst>
          </p:cNvPr>
          <p:cNvPicPr>
            <a:picLocks noChangeAspect="1"/>
          </p:cNvPicPr>
          <p:nvPr/>
        </p:nvPicPr>
        <p:blipFill>
          <a:blip r:embed="rId2"/>
          <a:stretch>
            <a:fillRect/>
          </a:stretch>
        </p:blipFill>
        <p:spPr>
          <a:xfrm>
            <a:off x="8409715" y="6145498"/>
            <a:ext cx="497020" cy="586804"/>
          </a:xfrm>
          <a:prstGeom prst="rect">
            <a:avLst/>
          </a:prstGeom>
        </p:spPr>
      </p:pic>
      <p:graphicFrame>
        <p:nvGraphicFramePr>
          <p:cNvPr id="7" name="Content Placeholder 2">
            <a:extLst>
              <a:ext uri="{FF2B5EF4-FFF2-40B4-BE49-F238E27FC236}">
                <a16:creationId xmlns:a16="http://schemas.microsoft.com/office/drawing/2014/main" id="{A3CACEF9-1DF5-4515-8FDC-DE4B4302BAB9}"/>
              </a:ext>
            </a:extLst>
          </p:cNvPr>
          <p:cNvGraphicFramePr/>
          <p:nvPr>
            <p:extLst>
              <p:ext uri="{D42A27DB-BD31-4B8C-83A1-F6EECF244321}">
                <p14:modId xmlns:p14="http://schemas.microsoft.com/office/powerpoint/2010/main" val="2293341725"/>
              </p:ext>
            </p:extLst>
          </p:nvPr>
        </p:nvGraphicFramePr>
        <p:xfrm>
          <a:off x="4181167" y="803186"/>
          <a:ext cx="4725568" cy="52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8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8"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29" name="Rectangle 28">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8" y="6419"/>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a:noFill/>
        </p:grpSpPr>
        <p:sp>
          <p:nvSpPr>
            <p:cNvPr id="36"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37"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38"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39"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40"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1"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42"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43"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44"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45"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46"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47"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48"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49"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50"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1"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52"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53"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54"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Title 1"/>
          <p:cNvSpPr>
            <a:spLocks noGrp="1"/>
          </p:cNvSpPr>
          <p:nvPr>
            <p:ph type="title"/>
          </p:nvPr>
        </p:nvSpPr>
        <p:spPr>
          <a:xfrm>
            <a:off x="969565" y="1922251"/>
            <a:ext cx="7409258" cy="4613377"/>
          </a:xfrm>
        </p:spPr>
        <p:txBody>
          <a:bodyPr vert="horz" lIns="228600" tIns="228600" rIns="228600" bIns="0" rtlCol="0" anchor="b">
            <a:noAutofit/>
          </a:bodyPr>
          <a:lstStyle/>
          <a:p>
            <a:pPr lvl="0" defTabSz="914400">
              <a:lnSpc>
                <a:spcPct val="80000"/>
              </a:lnSpc>
            </a:pPr>
            <a:r>
              <a:rPr lang="en-US" sz="3600" dirty="0"/>
              <a:t>Want to Become Part of the Movement?</a:t>
            </a:r>
            <a:br>
              <a:rPr lang="en-US" sz="3600" dirty="0"/>
            </a:br>
            <a:br>
              <a:rPr lang="en-US" sz="3600" dirty="0"/>
            </a:br>
            <a:r>
              <a:rPr lang="en-US" sz="3600" dirty="0"/>
              <a:t>Text </a:t>
            </a:r>
            <a:r>
              <a:rPr lang="en-US" sz="3600" dirty="0" err="1"/>
              <a:t>bounceback</a:t>
            </a:r>
            <a:r>
              <a:rPr lang="en-US" sz="3600" dirty="0"/>
              <a:t> to: 833-956-0928</a:t>
            </a:r>
            <a:br>
              <a:rPr lang="en-US" sz="3600" dirty="0"/>
            </a:br>
            <a:br>
              <a:rPr lang="en-US" sz="3600" dirty="0"/>
            </a:br>
            <a:r>
              <a:rPr lang="en-US" sz="3600" dirty="0"/>
              <a:t>Like us on Facebook: </a:t>
            </a:r>
            <a:br>
              <a:rPr lang="en-US" sz="3600" dirty="0"/>
            </a:br>
            <a:r>
              <a:rPr lang="en-US" sz="3600" dirty="0"/>
              <a:t>Bounce Back Project</a:t>
            </a:r>
            <a:br>
              <a:rPr lang="en-US" sz="3600" dirty="0"/>
            </a:br>
            <a:br>
              <a:rPr lang="en-US" sz="3600" dirty="0"/>
            </a:br>
            <a:r>
              <a:rPr lang="en-US" sz="3600" dirty="0"/>
              <a:t>Check out our web pages:</a:t>
            </a:r>
            <a:br>
              <a:rPr lang="en-US" sz="3600" dirty="0"/>
            </a:br>
            <a:r>
              <a:rPr lang="en-US" sz="3600" u="sng" dirty="0">
                <a:hlinkClick r:id="rId3">
                  <a:extLst>
                    <a:ext uri="{A12FA001-AC4F-418D-AE19-62706E023703}">
                      <ahyp:hlinkClr xmlns:ahyp="http://schemas.microsoft.com/office/drawing/2018/hyperlinkcolor" val="tx"/>
                    </a:ext>
                  </a:extLst>
                </a:hlinkClick>
              </a:rPr>
              <a:t>www.bouncebackproject.org</a:t>
            </a:r>
            <a:br>
              <a:rPr lang="en-US" sz="3600" u="sng" dirty="0"/>
            </a:br>
            <a:br>
              <a:rPr lang="en-US" sz="3600" u="sng" dirty="0"/>
            </a:br>
            <a:r>
              <a:rPr lang="en-US" sz="3600" dirty="0"/>
              <a:t>Sign up for newsletter:</a:t>
            </a:r>
            <a:br>
              <a:rPr lang="en-US" sz="3600" u="sng" dirty="0"/>
            </a:br>
            <a:r>
              <a:rPr lang="en-US" sz="3600" u="sng" dirty="0"/>
              <a:t>https://</a:t>
            </a:r>
            <a:r>
              <a:rPr lang="en-US" sz="3600" u="sng" dirty="0" err="1"/>
              <a:t>bit.ly</a:t>
            </a:r>
            <a:r>
              <a:rPr lang="en-US" sz="3600" u="sng" dirty="0"/>
              <a:t>/3wVS3zo</a:t>
            </a:r>
            <a:br>
              <a:rPr lang="en-US" sz="1800" b="1" u="sng" dirty="0">
                <a:solidFill>
                  <a:schemeClr val="tx1"/>
                </a:solidFill>
              </a:rPr>
            </a:br>
            <a:br>
              <a:rPr lang="en-US" sz="1800" dirty="0">
                <a:solidFill>
                  <a:schemeClr val="tx1"/>
                </a:solidFill>
              </a:rPr>
            </a:br>
            <a:endParaRPr lang="en-US" sz="2800" spc="-150" dirty="0">
              <a:solidFill>
                <a:schemeClr val="tx1"/>
              </a:solidFill>
            </a:endParaRPr>
          </a:p>
        </p:txBody>
      </p:sp>
      <p:sp>
        <p:nvSpPr>
          <p:cNvPr id="56" name="Isosceles Triangle 55">
            <a:extLst>
              <a:ext uri="{FF2B5EF4-FFF2-40B4-BE49-F238E27FC236}">
                <a16:creationId xmlns:a16="http://schemas.microsoft.com/office/drawing/2014/main" id="{A4CD35EF-7348-4E64-8700-827E64EA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76867" y="3320139"/>
            <a:ext cx="225580"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pic>
        <p:nvPicPr>
          <p:cNvPr id="55" name="Picture 54">
            <a:extLst>
              <a:ext uri="{FF2B5EF4-FFF2-40B4-BE49-F238E27FC236}">
                <a16:creationId xmlns:a16="http://schemas.microsoft.com/office/drawing/2014/main" id="{46EC264F-C614-8148-852B-070A36FC4B46}"/>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47728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196D0-95AD-4497-84D1-430C6EBB2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DDA3D29-E716-4F33-AB4C-8ED10BB364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3" name="Freeform 5">
              <a:extLst>
                <a:ext uri="{FF2B5EF4-FFF2-40B4-BE49-F238E27FC236}">
                  <a16:creationId xmlns:a16="http://schemas.microsoft.com/office/drawing/2014/main" id="{5D79944B-9254-4463-AD5B-36257D49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8DDA31B6-BB0C-47FB-B78E-A35B59D8B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B460420D-1A32-4F29-8E6A-0BF0E3A59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5744D7E2-E0C1-445D-81C0-6C9E382D5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5CE3C75D-E7AA-450E-AE72-A8F8660A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4E82641D-7380-4EBC-A0B4-A21F9B703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6D3136D-2941-41F5-9CA6-0CD6378DB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459DAFD1-A8B5-4AF5-BBC4-82DBC67B6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73B5597B-C549-4923-9582-01359B7ED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484FB59A-C29A-4BC3-AED4-5CBDEEBF8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3E875A1F-55ED-4D78-BFCD-DEAB4B1F2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1AF6A9C4-B5C0-45CF-BEA4-E5E138FB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B7A35A07-8906-46C9-A385-386C890B4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DC56392-B772-4465-9844-E65545FE3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4E1EB07B-37CA-4168-8167-98F2E181C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F79CCCC1-44E4-40E6-BEC7-4D67883CA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BA2BCCEB-7B0D-4604-A0D9-C97985394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3E9BE4C6-A966-4993-B450-34D205DCE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D6D0BD97-50C4-4381-B670-2D0ADD588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Freeform: Shape 32">
            <a:extLst>
              <a:ext uri="{FF2B5EF4-FFF2-40B4-BE49-F238E27FC236}">
                <a16:creationId xmlns:a16="http://schemas.microsoft.com/office/drawing/2014/main" id="{4EA367D7-D8FE-4C9E-B6C6-5285FC7B5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3"/>
            <a:ext cx="9144000" cy="6014522"/>
          </a:xfrm>
          <a:custGeom>
            <a:avLst/>
            <a:gdLst>
              <a:gd name="connsiteX0" fmla="*/ 0 w 12192000"/>
              <a:gd name="connsiteY0" fmla="*/ 0 h 6014522"/>
              <a:gd name="connsiteX1" fmla="*/ 12192000 w 12192000"/>
              <a:gd name="connsiteY1" fmla="*/ 0 h 6014522"/>
              <a:gd name="connsiteX2" fmla="*/ 12192000 w 12192000"/>
              <a:gd name="connsiteY2" fmla="*/ 5663459 h 6014522"/>
              <a:gd name="connsiteX3" fmla="*/ 6299617 w 12192000"/>
              <a:gd name="connsiteY3" fmla="*/ 5663459 h 6014522"/>
              <a:gd name="connsiteX4" fmla="*/ 6096000 w 12192000"/>
              <a:gd name="connsiteY4" fmla="*/ 6014522 h 6014522"/>
              <a:gd name="connsiteX5" fmla="*/ 5892384 w 12192000"/>
              <a:gd name="connsiteY5" fmla="*/ 5663459 h 6014522"/>
              <a:gd name="connsiteX6" fmla="*/ 0 w 12192000"/>
              <a:gd name="connsiteY6" fmla="*/ 5663459 h 601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014522">
                <a:moveTo>
                  <a:pt x="0" y="0"/>
                </a:moveTo>
                <a:lnTo>
                  <a:pt x="12192000" y="0"/>
                </a:lnTo>
                <a:lnTo>
                  <a:pt x="12192000" y="5663459"/>
                </a:lnTo>
                <a:lnTo>
                  <a:pt x="6299617" y="5663459"/>
                </a:lnTo>
                <a:lnTo>
                  <a:pt x="6096000" y="6014522"/>
                </a:lnTo>
                <a:lnTo>
                  <a:pt x="5892384" y="5663459"/>
                </a:lnTo>
                <a:lnTo>
                  <a:pt x="0" y="56634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2F7F261D-5E49-164F-A486-C2F6FFEA4FF8}"/>
              </a:ext>
            </a:extLst>
          </p:cNvPr>
          <p:cNvPicPr>
            <a:picLocks noChangeAspect="1"/>
          </p:cNvPicPr>
          <p:nvPr/>
        </p:nvPicPr>
        <p:blipFill>
          <a:blip r:embed="rId2"/>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9169256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7"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9" name="Title 1">
            <a:extLst>
              <a:ext uri="{FF2B5EF4-FFF2-40B4-BE49-F238E27FC236}">
                <a16:creationId xmlns:a16="http://schemas.microsoft.com/office/drawing/2014/main" id="{457E2CD7-4B92-6642-BCF5-7D37DA421A5C}"/>
              </a:ext>
            </a:extLst>
          </p:cNvPr>
          <p:cNvSpPr txBox="1">
            <a:spLocks/>
          </p:cNvSpPr>
          <p:nvPr/>
        </p:nvSpPr>
        <p:spPr>
          <a:xfrm>
            <a:off x="1319465" y="798881"/>
            <a:ext cx="6505070" cy="1048945"/>
          </a:xfrm>
          <a:prstGeom prst="rect">
            <a:avLst/>
          </a:prstGeom>
        </p:spPr>
        <p:txBody>
          <a:bodyPr vert="horz" lIns="228600" tIns="228600" rIns="228600" bIns="22860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85000"/>
              </a:lnSpc>
              <a:spcAft>
                <a:spcPts val="600"/>
              </a:spcAft>
            </a:pPr>
            <a:r>
              <a:rPr lang="en-US" sz="4000" cap="none" spc="-150" dirty="0"/>
              <a:t>What is Bounce Back 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3"/>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296708995"/>
              </p:ext>
            </p:extLst>
          </p:nvPr>
        </p:nvGraphicFramePr>
        <p:xfrm>
          <a:off x="605791" y="1990976"/>
          <a:ext cx="7932419" cy="4175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519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4" name="Rectangle 33">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0363" y="841375"/>
            <a:ext cx="4673143" cy="1230570"/>
          </a:xfrm>
        </p:spPr>
        <p:txBody>
          <a:bodyPr anchor="t">
            <a:normAutofit/>
          </a:bodyPr>
          <a:lstStyle/>
          <a:p>
            <a:pPr algn="l"/>
            <a:r>
              <a:rPr lang="en-US" sz="3100" b="1" dirty="0">
                <a:solidFill>
                  <a:schemeClr val="accent1"/>
                </a:solidFill>
              </a:rPr>
              <a:t>Bounce</a:t>
            </a:r>
            <a:r>
              <a:rPr lang="en-US" sz="3100" dirty="0">
                <a:solidFill>
                  <a:schemeClr val="accent1"/>
                </a:solidFill>
              </a:rPr>
              <a:t> </a:t>
            </a:r>
            <a:r>
              <a:rPr lang="en-US" sz="3100" b="1" dirty="0">
                <a:solidFill>
                  <a:schemeClr val="accent1"/>
                </a:solidFill>
              </a:rPr>
              <a:t>Back Project Tools</a:t>
            </a:r>
          </a:p>
        </p:txBody>
      </p:sp>
      <p:sp>
        <p:nvSpPr>
          <p:cNvPr id="36" name="Isosceles Triangle 35">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2160365" y="1563329"/>
            <a:ext cx="5707286" cy="4488479"/>
          </a:xfrm>
        </p:spPr>
        <p:txBody>
          <a:bodyPr anchor="t">
            <a:noAutofit/>
          </a:bodyPr>
          <a:lstStyle/>
          <a:p>
            <a:pPr marL="0" indent="0">
              <a:buNone/>
            </a:pPr>
            <a:r>
              <a:rPr lang="en-US" sz="2000" dirty="0"/>
              <a:t>Purpose: to expand resilience by retraining our mind to focus on the positive, increase the feelings of well-being and decrease the feelings of depression</a:t>
            </a:r>
          </a:p>
          <a:p>
            <a:pPr>
              <a:buFontTx/>
              <a:buChar char="-"/>
            </a:pPr>
            <a:r>
              <a:rPr lang="en-US" sz="2000" dirty="0"/>
              <a:t>Random Acts of Kindness</a:t>
            </a:r>
          </a:p>
          <a:p>
            <a:pPr>
              <a:buFontTx/>
              <a:buChar char="-"/>
            </a:pPr>
            <a:r>
              <a:rPr lang="en-US" sz="2000" dirty="0"/>
              <a:t>Three Good Things</a:t>
            </a:r>
          </a:p>
          <a:p>
            <a:pPr>
              <a:buFontTx/>
              <a:buChar char="-"/>
            </a:pPr>
            <a:r>
              <a:rPr lang="en-US" sz="2000" dirty="0"/>
              <a:t>Gratitude </a:t>
            </a:r>
          </a:p>
          <a:p>
            <a:pPr>
              <a:buFontTx/>
              <a:buChar char="-"/>
            </a:pPr>
            <a:r>
              <a:rPr lang="en-US" sz="2000" dirty="0"/>
              <a:t>Social Connections</a:t>
            </a:r>
          </a:p>
          <a:p>
            <a:pPr>
              <a:buFontTx/>
              <a:buChar char="-"/>
            </a:pPr>
            <a:r>
              <a:rPr lang="en-US" sz="2000" dirty="0"/>
              <a:t>Mindfulness and Self-Care</a:t>
            </a:r>
          </a:p>
          <a:p>
            <a:pPr>
              <a:buFontTx/>
              <a:buChar char="-"/>
            </a:pPr>
            <a:r>
              <a:rPr lang="en-US" sz="2000" dirty="0"/>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10506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62"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5"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3"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2" name="Group 81">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83" name="Rectangle 82">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Isosceles Triangle 83">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87" name="Rectangle 86">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8" y="6419"/>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a:noFill/>
        </p:grpSpPr>
        <p:sp>
          <p:nvSpPr>
            <p:cNvPr id="90"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91"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92"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93"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94"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95"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96"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97"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98"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99"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100"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101"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102"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103"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104"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105"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106"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107"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108"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Title 1"/>
          <p:cNvSpPr>
            <a:spLocks noGrp="1"/>
          </p:cNvSpPr>
          <p:nvPr>
            <p:ph type="title"/>
          </p:nvPr>
        </p:nvSpPr>
        <p:spPr>
          <a:xfrm>
            <a:off x="1503537" y="1263404"/>
            <a:ext cx="6179439" cy="3115075"/>
          </a:xfrm>
        </p:spPr>
        <p:txBody>
          <a:bodyPr vert="horz" lIns="228600" tIns="228600" rIns="228600" bIns="0" rtlCol="0" anchor="b">
            <a:normAutofit/>
          </a:bodyPr>
          <a:lstStyle/>
          <a:p>
            <a:pPr algn="l" defTabSz="914400">
              <a:lnSpc>
                <a:spcPct val="80000"/>
              </a:lnSpc>
            </a:pPr>
            <a:r>
              <a:rPr lang="en-US" sz="6300" spc="-150">
                <a:solidFill>
                  <a:schemeClr val="tx1"/>
                </a:solidFill>
              </a:rPr>
              <a:t>Social Connections</a:t>
            </a:r>
          </a:p>
        </p:txBody>
      </p:sp>
      <p:sp>
        <p:nvSpPr>
          <p:cNvPr id="110" name="Isosceles Triangle 109">
            <a:extLst>
              <a:ext uri="{FF2B5EF4-FFF2-40B4-BE49-F238E27FC236}">
                <a16:creationId xmlns:a16="http://schemas.microsoft.com/office/drawing/2014/main" id="{A4CD35EF-7348-4E64-8700-827E64EA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76867" y="3320139"/>
            <a:ext cx="225580"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pic>
        <p:nvPicPr>
          <p:cNvPr id="49" name="Picture 48">
            <a:extLst>
              <a:ext uri="{FF2B5EF4-FFF2-40B4-BE49-F238E27FC236}">
                <a16:creationId xmlns:a16="http://schemas.microsoft.com/office/drawing/2014/main" id="{813E16A5-76F4-6A4F-A686-DFCE6F86A3B4}"/>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261365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7778" name="Group 255">
            <a:extLst>
              <a:ext uri="{FF2B5EF4-FFF2-40B4-BE49-F238E27FC236}">
                <a16:creationId xmlns:a16="http://schemas.microsoft.com/office/drawing/2014/main" id="{4DB07893-3BE3-42E0-BC35-1ED54907AA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257" name="Freeform 5">
              <a:extLst>
                <a:ext uri="{FF2B5EF4-FFF2-40B4-BE49-F238E27FC236}">
                  <a16:creationId xmlns:a16="http://schemas.microsoft.com/office/drawing/2014/main" id="{017C40D5-034D-4017-BF93-E3AF61334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8" name="Freeform 6">
              <a:extLst>
                <a:ext uri="{FF2B5EF4-FFF2-40B4-BE49-F238E27FC236}">
                  <a16:creationId xmlns:a16="http://schemas.microsoft.com/office/drawing/2014/main" id="{8927D23A-8D45-4A3B-8292-9802CAFA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9" name="Freeform 7">
              <a:extLst>
                <a:ext uri="{FF2B5EF4-FFF2-40B4-BE49-F238E27FC236}">
                  <a16:creationId xmlns:a16="http://schemas.microsoft.com/office/drawing/2014/main" id="{54AC8502-82EF-488F-A769-2C9758D57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0" name="Freeform 8">
              <a:extLst>
                <a:ext uri="{FF2B5EF4-FFF2-40B4-BE49-F238E27FC236}">
                  <a16:creationId xmlns:a16="http://schemas.microsoft.com/office/drawing/2014/main" id="{45863BAB-21F5-40D8-8054-4F5A5A71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1" name="Freeform 9">
              <a:extLst>
                <a:ext uri="{FF2B5EF4-FFF2-40B4-BE49-F238E27FC236}">
                  <a16:creationId xmlns:a16="http://schemas.microsoft.com/office/drawing/2014/main" id="{D6CDFFA9-CB9B-4224-8693-FAE0CA753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2" name="Freeform 10">
              <a:extLst>
                <a:ext uri="{FF2B5EF4-FFF2-40B4-BE49-F238E27FC236}">
                  <a16:creationId xmlns:a16="http://schemas.microsoft.com/office/drawing/2014/main" id="{B6A01934-284E-4BCA-8E7F-4EA1ADCD0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3" name="Freeform 11">
              <a:extLst>
                <a:ext uri="{FF2B5EF4-FFF2-40B4-BE49-F238E27FC236}">
                  <a16:creationId xmlns:a16="http://schemas.microsoft.com/office/drawing/2014/main" id="{BD25195C-9A0F-42C0-BCFA-8AE824C6B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4" name="Freeform 12">
              <a:extLst>
                <a:ext uri="{FF2B5EF4-FFF2-40B4-BE49-F238E27FC236}">
                  <a16:creationId xmlns:a16="http://schemas.microsoft.com/office/drawing/2014/main" id="{B24C254B-4197-4951-84F7-896F441B10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5" name="Freeform 13">
              <a:extLst>
                <a:ext uri="{FF2B5EF4-FFF2-40B4-BE49-F238E27FC236}">
                  <a16:creationId xmlns:a16="http://schemas.microsoft.com/office/drawing/2014/main" id="{71F330C8-1F40-4D4E-B39D-025179503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6" name="Freeform 14">
              <a:extLst>
                <a:ext uri="{FF2B5EF4-FFF2-40B4-BE49-F238E27FC236}">
                  <a16:creationId xmlns:a16="http://schemas.microsoft.com/office/drawing/2014/main" id="{2715F280-155E-440C-8A04-ADB44B96B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7" name="Freeform 15">
              <a:extLst>
                <a:ext uri="{FF2B5EF4-FFF2-40B4-BE49-F238E27FC236}">
                  <a16:creationId xmlns:a16="http://schemas.microsoft.com/office/drawing/2014/main" id="{581EA02B-84E6-4BDF-802F-538089720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8" name="Freeform 16">
              <a:extLst>
                <a:ext uri="{FF2B5EF4-FFF2-40B4-BE49-F238E27FC236}">
                  <a16:creationId xmlns:a16="http://schemas.microsoft.com/office/drawing/2014/main" id="{0A8D6E22-477E-4554-9DD7-4AAF82DC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9" name="Freeform 17">
              <a:extLst>
                <a:ext uri="{FF2B5EF4-FFF2-40B4-BE49-F238E27FC236}">
                  <a16:creationId xmlns:a16="http://schemas.microsoft.com/office/drawing/2014/main" id="{FABD280D-079A-453F-BB67-25DE0CFFA7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0" name="Freeform 18">
              <a:extLst>
                <a:ext uri="{FF2B5EF4-FFF2-40B4-BE49-F238E27FC236}">
                  <a16:creationId xmlns:a16="http://schemas.microsoft.com/office/drawing/2014/main" id="{A65E1FB9-E675-439E-B4AD-7A83D283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1" name="Freeform 19">
              <a:extLst>
                <a:ext uri="{FF2B5EF4-FFF2-40B4-BE49-F238E27FC236}">
                  <a16:creationId xmlns:a16="http://schemas.microsoft.com/office/drawing/2014/main" id="{73F22E98-36D4-4717-BD18-7D82C5C6C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2" name="Freeform 20">
              <a:extLst>
                <a:ext uri="{FF2B5EF4-FFF2-40B4-BE49-F238E27FC236}">
                  <a16:creationId xmlns:a16="http://schemas.microsoft.com/office/drawing/2014/main" id="{8D514B26-F1E3-4FC5-9971-32D9BD659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3" name="Freeform 21">
              <a:extLst>
                <a:ext uri="{FF2B5EF4-FFF2-40B4-BE49-F238E27FC236}">
                  <a16:creationId xmlns:a16="http://schemas.microsoft.com/office/drawing/2014/main" id="{625A493F-B70E-453E-879D-AF04AAC5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4" name="Freeform 22">
              <a:extLst>
                <a:ext uri="{FF2B5EF4-FFF2-40B4-BE49-F238E27FC236}">
                  <a16:creationId xmlns:a16="http://schemas.microsoft.com/office/drawing/2014/main" id="{F7B5899C-8596-4D71-8853-45318E11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5" name="Freeform 23">
              <a:extLst>
                <a:ext uri="{FF2B5EF4-FFF2-40B4-BE49-F238E27FC236}">
                  <a16:creationId xmlns:a16="http://schemas.microsoft.com/office/drawing/2014/main" id="{3B9C14FC-56CE-46EA-B8CA-5AC43CEEB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7779" name="Group 275">
            <a:extLst>
              <a:ext uri="{FF2B5EF4-FFF2-40B4-BE49-F238E27FC236}">
                <a16:creationId xmlns:a16="http://schemas.microsoft.com/office/drawing/2014/main" id="{F20A4E56-ACC6-4224-90CA-D55AFD8706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277" name="Rectangle 276">
              <a:extLst>
                <a:ext uri="{FF2B5EF4-FFF2-40B4-BE49-F238E27FC236}">
                  <a16:creationId xmlns:a16="http://schemas.microsoft.com/office/drawing/2014/main" id="{AC651636-2851-41D1-8CA5-308118F36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Isosceles Triangle 277">
              <a:extLst>
                <a:ext uri="{FF2B5EF4-FFF2-40B4-BE49-F238E27FC236}">
                  <a16:creationId xmlns:a16="http://schemas.microsoft.com/office/drawing/2014/main" id="{59909CA5-DB2C-4B0F-A986-58751C05A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Rectangle 278">
              <a:extLst>
                <a:ext uri="{FF2B5EF4-FFF2-40B4-BE49-F238E27FC236}">
                  <a16:creationId xmlns:a16="http://schemas.microsoft.com/office/drawing/2014/main" id="{8C7AC88B-4F8C-418E-9D03-D36DE2792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17780" name="Rectangle 279">
            <a:extLst>
              <a:ext uri="{FF2B5EF4-FFF2-40B4-BE49-F238E27FC236}">
                <a16:creationId xmlns:a16="http://schemas.microsoft.com/office/drawing/2014/main" id="{8A1FB2DD-F939-4CBA-ABDB-29E35D8B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781" name="Group 280">
            <a:extLst>
              <a:ext uri="{FF2B5EF4-FFF2-40B4-BE49-F238E27FC236}">
                <a16:creationId xmlns:a16="http://schemas.microsoft.com/office/drawing/2014/main" id="{A2306E72-4678-4841-A0F6-AFEECD9F4B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282" name="Freeform 5">
              <a:extLst>
                <a:ext uri="{FF2B5EF4-FFF2-40B4-BE49-F238E27FC236}">
                  <a16:creationId xmlns:a16="http://schemas.microsoft.com/office/drawing/2014/main" id="{8E5FF42C-D098-4EE3-B636-744F9A270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6">
              <a:extLst>
                <a:ext uri="{FF2B5EF4-FFF2-40B4-BE49-F238E27FC236}">
                  <a16:creationId xmlns:a16="http://schemas.microsoft.com/office/drawing/2014/main" id="{D3A105A7-0F44-492C-A33A-D5661AD97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Freeform 7">
              <a:extLst>
                <a:ext uri="{FF2B5EF4-FFF2-40B4-BE49-F238E27FC236}">
                  <a16:creationId xmlns:a16="http://schemas.microsoft.com/office/drawing/2014/main" id="{42B5C533-8981-49E3-A535-D0CADF931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Freeform 8">
              <a:extLst>
                <a:ext uri="{FF2B5EF4-FFF2-40B4-BE49-F238E27FC236}">
                  <a16:creationId xmlns:a16="http://schemas.microsoft.com/office/drawing/2014/main" id="{D39599A7-F061-4457-8C3F-62809355A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Freeform 9">
              <a:extLst>
                <a:ext uri="{FF2B5EF4-FFF2-40B4-BE49-F238E27FC236}">
                  <a16:creationId xmlns:a16="http://schemas.microsoft.com/office/drawing/2014/main" id="{A6B43EB1-CA60-4B9E-8D27-9B0887B877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10">
              <a:extLst>
                <a:ext uri="{FF2B5EF4-FFF2-40B4-BE49-F238E27FC236}">
                  <a16:creationId xmlns:a16="http://schemas.microsoft.com/office/drawing/2014/main" id="{08D2414E-0DA7-4C56-95E1-F3926EED88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Freeform 11">
              <a:extLst>
                <a:ext uri="{FF2B5EF4-FFF2-40B4-BE49-F238E27FC236}">
                  <a16:creationId xmlns:a16="http://schemas.microsoft.com/office/drawing/2014/main" id="{19966D48-4ACC-4AC0-9C9D-49F57671CF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Freeform 12">
              <a:extLst>
                <a:ext uri="{FF2B5EF4-FFF2-40B4-BE49-F238E27FC236}">
                  <a16:creationId xmlns:a16="http://schemas.microsoft.com/office/drawing/2014/main" id="{15EC7369-59DF-4C60-B0E3-ECF88497A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
              <a:extLst>
                <a:ext uri="{FF2B5EF4-FFF2-40B4-BE49-F238E27FC236}">
                  <a16:creationId xmlns:a16="http://schemas.microsoft.com/office/drawing/2014/main" id="{81EB7200-856D-431E-BB9C-51206BE1D7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Freeform 14">
              <a:extLst>
                <a:ext uri="{FF2B5EF4-FFF2-40B4-BE49-F238E27FC236}">
                  <a16:creationId xmlns:a16="http://schemas.microsoft.com/office/drawing/2014/main" id="{8BA702C9-BDE5-4D2B-B486-68C8730EE8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Freeform 15">
              <a:extLst>
                <a:ext uri="{FF2B5EF4-FFF2-40B4-BE49-F238E27FC236}">
                  <a16:creationId xmlns:a16="http://schemas.microsoft.com/office/drawing/2014/main" id="{D46F8467-DA99-4476-A5FB-FB9382911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Freeform 16">
              <a:extLst>
                <a:ext uri="{FF2B5EF4-FFF2-40B4-BE49-F238E27FC236}">
                  <a16:creationId xmlns:a16="http://schemas.microsoft.com/office/drawing/2014/main" id="{D1D3F243-9E9C-4242-967D-A546E642E1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Freeform 17">
              <a:extLst>
                <a:ext uri="{FF2B5EF4-FFF2-40B4-BE49-F238E27FC236}">
                  <a16:creationId xmlns:a16="http://schemas.microsoft.com/office/drawing/2014/main" id="{06917902-FC8A-4D60-8048-3DFBD3E2E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18">
              <a:extLst>
                <a:ext uri="{FF2B5EF4-FFF2-40B4-BE49-F238E27FC236}">
                  <a16:creationId xmlns:a16="http://schemas.microsoft.com/office/drawing/2014/main" id="{995A7C48-2EB6-4969-B323-7D607A3E09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Freeform 19">
              <a:extLst>
                <a:ext uri="{FF2B5EF4-FFF2-40B4-BE49-F238E27FC236}">
                  <a16:creationId xmlns:a16="http://schemas.microsoft.com/office/drawing/2014/main" id="{71E39251-94EA-466C-8167-2552A4CA1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Freeform 20">
              <a:extLst>
                <a:ext uri="{FF2B5EF4-FFF2-40B4-BE49-F238E27FC236}">
                  <a16:creationId xmlns:a16="http://schemas.microsoft.com/office/drawing/2014/main" id="{F9AEAFF2-BFAC-48E1-8038-7881240208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Freeform 21">
              <a:extLst>
                <a:ext uri="{FF2B5EF4-FFF2-40B4-BE49-F238E27FC236}">
                  <a16:creationId xmlns:a16="http://schemas.microsoft.com/office/drawing/2014/main" id="{F87BFF95-3D1E-45B2-945C-CFAFEC3D64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Freeform 22">
              <a:extLst>
                <a:ext uri="{FF2B5EF4-FFF2-40B4-BE49-F238E27FC236}">
                  <a16:creationId xmlns:a16="http://schemas.microsoft.com/office/drawing/2014/main" id="{E79531B4-B233-4802-8EDF-96C75D042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Freeform 23">
              <a:extLst>
                <a:ext uri="{FF2B5EF4-FFF2-40B4-BE49-F238E27FC236}">
                  <a16:creationId xmlns:a16="http://schemas.microsoft.com/office/drawing/2014/main" id="{01E8A3D8-8FFF-4C3A-BA7F-D11B1C616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7782" name="Group 300">
            <a:extLst>
              <a:ext uri="{FF2B5EF4-FFF2-40B4-BE49-F238E27FC236}">
                <a16:creationId xmlns:a16="http://schemas.microsoft.com/office/drawing/2014/main" id="{B4BB06CC-48BD-4621-A671-5502A7BF0B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313" y="1186483"/>
            <a:ext cx="2866947" cy="4477933"/>
            <a:chOff x="807084" y="1186483"/>
            <a:chExt cx="3822597" cy="4477933"/>
          </a:xfrm>
        </p:grpSpPr>
        <p:sp>
          <p:nvSpPr>
            <p:cNvPr id="117783" name="Rectangle 301">
              <a:extLst>
                <a:ext uri="{FF2B5EF4-FFF2-40B4-BE49-F238E27FC236}">
                  <a16:creationId xmlns:a16="http://schemas.microsoft.com/office/drawing/2014/main" id="{A13B6631-6FCE-48BF-B70E-387713D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Isosceles Triangle 39">
              <a:extLst>
                <a:ext uri="{FF2B5EF4-FFF2-40B4-BE49-F238E27FC236}">
                  <a16:creationId xmlns:a16="http://schemas.microsoft.com/office/drawing/2014/main" id="{DDB93067-F481-441A-A376-C0E7513B5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B2CBF682-D16A-42C2-8992-90C6D1CF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762" name="Title 1"/>
          <p:cNvSpPr>
            <a:spLocks noGrp="1"/>
          </p:cNvSpPr>
          <p:nvPr>
            <p:ph type="title"/>
          </p:nvPr>
        </p:nvSpPr>
        <p:spPr bwMode="auto">
          <a:xfrm>
            <a:off x="671561" y="2075504"/>
            <a:ext cx="2740927" cy="2042725"/>
          </a:xfrm>
        </p:spPr>
        <p:txBody>
          <a:bodyPr vert="horz" lIns="228600" tIns="228600" rIns="228600" bIns="0" numCol="1" rtlCol="0" anchor="b" anchorCtr="0" compatLnSpc="1">
            <a:prstTxWarp prst="textNoShape">
              <a:avLst/>
            </a:prstTxWarp>
            <a:normAutofit/>
          </a:bodyPr>
          <a:lstStyle/>
          <a:p>
            <a:pPr defTabSz="914400">
              <a:lnSpc>
                <a:spcPct val="80000"/>
              </a:lnSpc>
            </a:pPr>
            <a:r>
              <a:rPr lang="en-US" altLang="en-US" sz="4600" spc="-150"/>
              <a:t>Chasing Happiness </a:t>
            </a:r>
          </a:p>
        </p:txBody>
      </p:sp>
      <p:sp>
        <p:nvSpPr>
          <p:cNvPr id="305" name="Rectangle 304">
            <a:extLst>
              <a:ext uri="{FF2B5EF4-FFF2-40B4-BE49-F238E27FC236}">
                <a16:creationId xmlns:a16="http://schemas.microsoft.com/office/drawing/2014/main" id="{A7B753C6-0598-4947-9B65-3AD74C778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0112" y="-6706"/>
            <a:ext cx="5063887"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Content Placeholder 4">
            <a:extLst>
              <a:ext uri="{FF2B5EF4-FFF2-40B4-BE49-F238E27FC236}">
                <a16:creationId xmlns:a16="http://schemas.microsoft.com/office/drawing/2014/main" id="{64627EDB-39E5-6546-8618-7242A07AC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946" y="1390916"/>
            <a:ext cx="4590239" cy="4085312"/>
          </a:xfrm>
          <a:prstGeom prst="rect">
            <a:avLst/>
          </a:prstGeom>
          <a:ln w="9525">
            <a:noFill/>
          </a:ln>
        </p:spPr>
      </p:pic>
      <p:pic>
        <p:nvPicPr>
          <p:cNvPr id="51" name="Picture 50">
            <a:extLst>
              <a:ext uri="{FF2B5EF4-FFF2-40B4-BE49-F238E27FC236}">
                <a16:creationId xmlns:a16="http://schemas.microsoft.com/office/drawing/2014/main" id="{0079326C-2C5C-A841-8B9E-844F8CE646E9}"/>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508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22204" y="1026251"/>
            <a:ext cx="5473933"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665905" y="-619573"/>
            <a:ext cx="6762525"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762" name="Title 1"/>
          <p:cNvSpPr>
            <a:spLocks noGrp="1"/>
          </p:cNvSpPr>
          <p:nvPr>
            <p:ph type="title"/>
          </p:nvPr>
        </p:nvSpPr>
        <p:spPr bwMode="auto">
          <a:xfrm>
            <a:off x="353961" y="2349925"/>
            <a:ext cx="2083249" cy="2456442"/>
          </a:xfrm>
        </p:spPr>
        <p:txBody>
          <a:bodyPr numCol="1" anchorCtr="0" compatLnSpc="1">
            <a:prstTxWarp prst="textNoShape">
              <a:avLst/>
            </a:prstTxWarp>
            <a:normAutofit/>
          </a:bodyPr>
          <a:lstStyle/>
          <a:p>
            <a:pPr algn="l"/>
            <a:r>
              <a:rPr lang="en-US" altLang="en-US" sz="2800" b="1" dirty="0"/>
              <a:t>Chasing Happiness </a:t>
            </a:r>
            <a:endParaRPr lang="en-US" altLang="en-US" sz="2800" dirty="0"/>
          </a:p>
        </p:txBody>
      </p:sp>
      <p:sp>
        <p:nvSpPr>
          <p:cNvPr id="3" name="Content Placeholder 2"/>
          <p:cNvSpPr>
            <a:spLocks noGrp="1"/>
          </p:cNvSpPr>
          <p:nvPr>
            <p:ph idx="1"/>
          </p:nvPr>
        </p:nvSpPr>
        <p:spPr>
          <a:xfrm>
            <a:off x="3217898" y="688359"/>
            <a:ext cx="5890938" cy="5205877"/>
          </a:xfrm>
        </p:spPr>
        <p:txBody>
          <a:bodyPr>
            <a:normAutofit/>
          </a:bodyPr>
          <a:lstStyle/>
          <a:p>
            <a:pPr marL="0" indent="0">
              <a:buNone/>
              <a:defRPr/>
            </a:pPr>
            <a:r>
              <a:rPr lang="en-US" sz="2400" dirty="0"/>
              <a:t>We all want it, right?  How do we get it?</a:t>
            </a:r>
          </a:p>
          <a:p>
            <a:pPr marL="714375" lvl="1" indent="-457200">
              <a:buFont typeface="Wingdings" panose="05000000000000000000" pitchFamily="2" charset="2"/>
              <a:buChar char="ü"/>
              <a:defRPr/>
            </a:pPr>
            <a:r>
              <a:rPr lang="en-US" sz="2400" dirty="0"/>
              <a:t>Being Grateful</a:t>
            </a:r>
          </a:p>
          <a:p>
            <a:pPr marL="714375" lvl="1" indent="-457200">
              <a:buFont typeface="Wingdings" panose="05000000000000000000" pitchFamily="2" charset="2"/>
              <a:buChar char="ü"/>
              <a:defRPr/>
            </a:pPr>
            <a:r>
              <a:rPr lang="en-US" sz="2400" dirty="0"/>
              <a:t>Being Content</a:t>
            </a:r>
          </a:p>
          <a:p>
            <a:pPr marL="714375" lvl="1" indent="-457200">
              <a:buFont typeface="Wingdings" panose="05000000000000000000" pitchFamily="2" charset="2"/>
              <a:buChar char="ü"/>
              <a:defRPr/>
            </a:pPr>
            <a:r>
              <a:rPr lang="en-US" sz="2400" dirty="0"/>
              <a:t>Having Quality Relationships</a:t>
            </a:r>
          </a:p>
          <a:p>
            <a:pPr marL="0" indent="0">
              <a:buNone/>
              <a:defRPr/>
            </a:pPr>
            <a:r>
              <a:rPr lang="en-US" sz="2400" dirty="0"/>
              <a:t>Stop saying “I will be happy when…”</a:t>
            </a:r>
          </a:p>
          <a:p>
            <a:pPr marL="0" indent="0">
              <a:buNone/>
              <a:defRPr/>
            </a:pPr>
            <a:r>
              <a:rPr lang="en-US" sz="2400" dirty="0"/>
              <a:t> and start saying</a:t>
            </a:r>
          </a:p>
          <a:p>
            <a:pPr marL="0" indent="0">
              <a:buNone/>
              <a:defRPr/>
            </a:pPr>
            <a:r>
              <a:rPr lang="en-US" sz="2400" dirty="0"/>
              <a:t> “I am happy now because…”</a:t>
            </a:r>
          </a:p>
        </p:txBody>
      </p:sp>
      <p:pic>
        <p:nvPicPr>
          <p:cNvPr id="31" name="Picture 30">
            <a:extLst>
              <a:ext uri="{FF2B5EF4-FFF2-40B4-BE49-F238E27FC236}">
                <a16:creationId xmlns:a16="http://schemas.microsoft.com/office/drawing/2014/main" id="{36CEB271-3D27-7B45-9CDC-86AB75E309A1}"/>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821313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0"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1186483"/>
            <a:ext cx="6636259" cy="4477933"/>
            <a:chOff x="1669293" y="1186483"/>
            <a:chExt cx="8848345" cy="4477933"/>
          </a:xfrm>
        </p:grpSpPr>
        <p:sp>
          <p:nvSpPr>
            <p:cNvPr id="31" name="Rectangle 30">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16D77659-9698-419A-ACF5-1E5AC653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6707270-7F99-49E7-9A0D-163372443D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38" name="Freeform 5">
              <a:extLst>
                <a:ext uri="{FF2B5EF4-FFF2-40B4-BE49-F238E27FC236}">
                  <a16:creationId xmlns:a16="http://schemas.microsoft.com/office/drawing/2014/main" id="{111294BD-48EE-40D8-A6DA-65E59DE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AC3864A1-AE73-421C-B2EC-6FFB885AC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2A35337D-1ABF-4B84-AB16-664EB8EB7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DC9E3582-4826-4508-AD50-281B98C10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2B0C3E26-42CD-4DE0-B3C4-94381B4E2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7E743A97-B3F8-41E0-A370-7DF5913078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8854814-E8CE-46BC-80C2-29F88EA73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90704826-A788-44F9-BF1E-3ABA653B1C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377CD025-F779-43A0-9179-7B96B69DF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C854CD22-88F5-4ED4-B0C7-7DB645401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4ACF8F2A-C88B-46AD-8BF0-A84757304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8B569164-6E36-4A4F-93CF-C852B2C211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B19E609B-527F-4898-AF65-FCC311A85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B17F6462-AAE0-47DA-944B-A4E420FE7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402B9DEC-138A-4EEF-825B-72E268844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5053ACE3-64C0-45A3-9DA0-9FEDDC923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06142E98-71A8-4BEE-88D0-73AFFAA15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642ED77A-A8FF-4709-B703-AE681AD8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D7BE1FEA-7C1E-41F1-A0E3-F316AB6EF1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 name="Content Placeholder 3"/>
          <p:cNvPicPr>
            <a:picLocks noGrp="1" noChangeAspect="1"/>
          </p:cNvPicPr>
          <p:nvPr>
            <p:ph idx="1"/>
          </p:nvPr>
        </p:nvPicPr>
        <p:blipFill rotWithShape="1">
          <a:blip r:embed="rId3"/>
          <a:srcRect r="-2" b="19518"/>
          <a:stretch/>
        </p:blipFill>
        <p:spPr>
          <a:xfrm>
            <a:off x="20" y="10"/>
            <a:ext cx="9143752" cy="4120995"/>
          </a:xfrm>
          <a:prstGeom prst="rect">
            <a:avLst/>
          </a:prstGeom>
          <a:ln w="12700">
            <a:noFill/>
          </a:ln>
        </p:spPr>
      </p:pic>
      <p:grpSp>
        <p:nvGrpSpPr>
          <p:cNvPr id="58" name="Group 57">
            <a:extLst>
              <a:ext uri="{FF2B5EF4-FFF2-40B4-BE49-F238E27FC236}">
                <a16:creationId xmlns:a16="http://schemas.microsoft.com/office/drawing/2014/main" id="{85976A4B-3862-4DD9-BBF1-1F77773F13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206292"/>
            <a:ext cx="9144574" cy="1771275"/>
            <a:chOff x="1" y="3893141"/>
            <a:chExt cx="12192755" cy="1771275"/>
          </a:xfrm>
        </p:grpSpPr>
        <p:sp>
          <p:nvSpPr>
            <p:cNvPr id="59" name="Isosceles Triangle 39">
              <a:extLst>
                <a:ext uri="{FF2B5EF4-FFF2-40B4-BE49-F238E27FC236}">
                  <a16:creationId xmlns:a16="http://schemas.microsoft.com/office/drawing/2014/main" id="{4E26DA03-9EA7-4CA6-BAAA-1D0604CB1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EE11675-3E2F-4EF8-B41A-0733199FB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62986" y="4293388"/>
            <a:ext cx="6625241" cy="727748"/>
          </a:xfrm>
        </p:spPr>
        <p:txBody>
          <a:bodyPr vert="horz" lIns="228600" tIns="228600" rIns="228600" bIns="0" rtlCol="0" anchor="b">
            <a:normAutofit/>
          </a:bodyPr>
          <a:lstStyle/>
          <a:p>
            <a:pPr defTabSz="914400">
              <a:lnSpc>
                <a:spcPct val="80000"/>
              </a:lnSpc>
            </a:pPr>
            <a:r>
              <a:rPr lang="en-US" sz="3500" spc="-150"/>
              <a:t>The Good Life…</a:t>
            </a:r>
          </a:p>
        </p:txBody>
      </p:sp>
      <p:pic>
        <p:nvPicPr>
          <p:cNvPr id="57" name="Picture 56">
            <a:extLst>
              <a:ext uri="{FF2B5EF4-FFF2-40B4-BE49-F238E27FC236}">
                <a16:creationId xmlns:a16="http://schemas.microsoft.com/office/drawing/2014/main" id="{16CD2A2F-ADE3-0D4C-B75B-D809E5FAADF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9653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bg1"/>
                </a:solidFill>
              </a:rPr>
              <a:t>Harvard Study of Adult Development</a:t>
            </a:r>
            <a:endParaRPr lang="en-US" sz="3600" dirty="0">
              <a:solidFill>
                <a:schemeClr val="bg1"/>
              </a:solidFill>
            </a:endParaRPr>
          </a:p>
        </p:txBody>
      </p:sp>
      <p:pic>
        <p:nvPicPr>
          <p:cNvPr id="5" name="8KkKuTCFvzI"/>
          <p:cNvPicPr>
            <a:picLocks noGrp="1" noRot="1" noChangeAspect="1"/>
          </p:cNvPicPr>
          <p:nvPr>
            <p:ph idx="1"/>
            <a:videoFile r:link="rId1"/>
          </p:nvPr>
        </p:nvPicPr>
        <p:blipFill>
          <a:blip r:embed="rId4"/>
          <a:stretch>
            <a:fillRect/>
          </a:stretch>
        </p:blipFill>
        <p:spPr>
          <a:xfrm>
            <a:off x="4102852" y="1684831"/>
            <a:ext cx="4315594" cy="3237026"/>
          </a:xfrm>
          <a:prstGeom prst="rect">
            <a:avLst/>
          </a:prstGeom>
        </p:spPr>
      </p:pic>
      <p:pic>
        <p:nvPicPr>
          <p:cNvPr id="4" name="Picture 3">
            <a:extLst>
              <a:ext uri="{FF2B5EF4-FFF2-40B4-BE49-F238E27FC236}">
                <a16:creationId xmlns:a16="http://schemas.microsoft.com/office/drawing/2014/main" id="{26CFA4B8-7CC2-7241-A00C-9F33667DBD4B}"/>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558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319465" y="798881"/>
            <a:ext cx="6505070" cy="1048945"/>
          </a:xfrm>
        </p:spPr>
        <p:txBody>
          <a:bodyPr>
            <a:normAutofit/>
          </a:bodyPr>
          <a:lstStyle/>
          <a:p>
            <a:r>
              <a:rPr lang="en-US" b="1">
                <a:solidFill>
                  <a:schemeClr val="tx1"/>
                </a:solidFill>
              </a:rPr>
              <a:t>Loneliness Is Bad For Our Health</a:t>
            </a:r>
          </a:p>
        </p:txBody>
      </p:sp>
      <p:graphicFrame>
        <p:nvGraphicFramePr>
          <p:cNvPr id="5" name="Content Placeholder 2">
            <a:extLst>
              <a:ext uri="{FF2B5EF4-FFF2-40B4-BE49-F238E27FC236}">
                <a16:creationId xmlns:a16="http://schemas.microsoft.com/office/drawing/2014/main" id="{2202FA1B-A32E-404D-BD69-67E4D436B967}"/>
              </a:ext>
            </a:extLst>
          </p:cNvPr>
          <p:cNvGraphicFramePr>
            <a:graphicFrameLocks noGrp="1"/>
          </p:cNvGraphicFramePr>
          <p:nvPr>
            <p:ph idx="1"/>
            <p:extLst>
              <p:ext uri="{D42A27DB-BD31-4B8C-83A1-F6EECF244321}">
                <p14:modId xmlns:p14="http://schemas.microsoft.com/office/powerpoint/2010/main" val="2123810726"/>
              </p:ext>
            </p:extLst>
          </p:nvPr>
        </p:nvGraphicFramePr>
        <p:xfrm>
          <a:off x="605791" y="1990976"/>
          <a:ext cx="7932419"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33">
            <a:extLst>
              <a:ext uri="{FF2B5EF4-FFF2-40B4-BE49-F238E27FC236}">
                <a16:creationId xmlns:a16="http://schemas.microsoft.com/office/drawing/2014/main" id="{7671BF0B-30B2-3040-ACEA-59B62CA3BB2B}"/>
              </a:ext>
            </a:extLst>
          </p:cNvPr>
          <p:cNvPicPr>
            <a:picLocks noChangeAspect="1"/>
          </p:cNvPicPr>
          <p:nvPr/>
        </p:nvPicPr>
        <p:blipFill>
          <a:blip r:embed="rId8"/>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39707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2237</Words>
  <Application>Microsoft Office PowerPoint</Application>
  <PresentationFormat>On-screen Show (4:3)</PresentationFormat>
  <Paragraphs>136</Paragraphs>
  <Slides>17</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Rockwell</vt:lpstr>
      <vt:lpstr>Wingdings</vt:lpstr>
      <vt:lpstr>Atlas</vt:lpstr>
      <vt:lpstr>PowerPoint Presentation</vt:lpstr>
      <vt:lpstr>PowerPoint Presentation</vt:lpstr>
      <vt:lpstr>Bounce Back Project Tools</vt:lpstr>
      <vt:lpstr>Social Connections</vt:lpstr>
      <vt:lpstr>Chasing Happiness </vt:lpstr>
      <vt:lpstr>Chasing Happiness </vt:lpstr>
      <vt:lpstr>The Good Life…</vt:lpstr>
      <vt:lpstr>Harvard Study of Adult Development</vt:lpstr>
      <vt:lpstr>Loneliness Is Bad For Our Health</vt:lpstr>
      <vt:lpstr>Humans Are Wired For True Social Connection</vt:lpstr>
      <vt:lpstr>Healing Power Of Social Connections</vt:lpstr>
      <vt:lpstr>Have The Courage To Show Up And Be Seen!</vt:lpstr>
      <vt:lpstr>PowerPoint Presentation</vt:lpstr>
      <vt:lpstr>What Can You Do For Yourself</vt:lpstr>
      <vt:lpstr>What Can You Do In Your Community?</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4</cp:revision>
  <dcterms:created xsi:type="dcterms:W3CDTF">2019-08-28T14:55:51Z</dcterms:created>
  <dcterms:modified xsi:type="dcterms:W3CDTF">2021-08-03T18:37:47Z</dcterms:modified>
</cp:coreProperties>
</file>